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2" r:id="rId3"/>
    <p:sldId id="287" r:id="rId4"/>
    <p:sldId id="288" r:id="rId5"/>
    <p:sldId id="290" r:id="rId6"/>
    <p:sldId id="289" r:id="rId7"/>
    <p:sldId id="291" r:id="rId8"/>
    <p:sldId id="292" r:id="rId9"/>
    <p:sldId id="281" r:id="rId10"/>
    <p:sldId id="293" r:id="rId11"/>
    <p:sldId id="284" r:id="rId12"/>
    <p:sldId id="294" r:id="rId13"/>
    <p:sldId id="305" r:id="rId14"/>
    <p:sldId id="297" r:id="rId15"/>
    <p:sldId id="304" r:id="rId16"/>
    <p:sldId id="298" r:id="rId17"/>
    <p:sldId id="306" r:id="rId18"/>
    <p:sldId id="299" r:id="rId19"/>
    <p:sldId id="307" r:id="rId20"/>
    <p:sldId id="308" r:id="rId21"/>
    <p:sldId id="309" r:id="rId22"/>
    <p:sldId id="310" r:id="rId23"/>
    <p:sldId id="311" r:id="rId24"/>
    <p:sldId id="277" r:id="rId25"/>
    <p:sldId id="286" r:id="rId26"/>
  </p:sldIdLst>
  <p:sldSz cx="12192000" cy="6858000"/>
  <p:notesSz cx="6858000" cy="9144000"/>
  <p:embeddedFontLst>
    <p:embeddedFont>
      <p:font typeface="Calibri Light" panose="020F0302020204030204" pitchFamily="34" charset="0"/>
      <p:regular r:id="rId27"/>
      <p:italic r:id="rId28"/>
    </p:embeddedFont>
    <p:embeddedFont>
      <p:font typeface="Myriad Pro" panose="020B0503030403020204"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AA17"/>
    <a:srgbClr val="404040"/>
    <a:srgbClr val="AE6D6E"/>
    <a:srgbClr val="5A5A5A"/>
    <a:srgbClr val="6C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5" d="100"/>
          <a:sy n="75" d="100"/>
        </p:scale>
        <p:origin x="1896"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A4C3-C49D-4D45-A5A8-1C8B2A4262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B328CB-D466-41E1-95A9-0726331992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5EE7B1-BA6E-4B7E-85E9-3CBB6A50B039}"/>
              </a:ext>
            </a:extLst>
          </p:cNvPr>
          <p:cNvSpPr>
            <a:spLocks noGrp="1"/>
          </p:cNvSpPr>
          <p:nvPr>
            <p:ph type="dt" sz="half" idx="10"/>
          </p:nvPr>
        </p:nvSpPr>
        <p:spPr/>
        <p:txBody>
          <a:bodyPr/>
          <a:lstStyle/>
          <a:p>
            <a:fld id="{025836F8-CF2B-4B96-846B-F32A68F58D0B}" type="datetimeFigureOut">
              <a:rPr lang="en-US" smtClean="0"/>
              <a:t>4/24/2025</a:t>
            </a:fld>
            <a:endParaRPr lang="en-US"/>
          </a:p>
        </p:txBody>
      </p:sp>
      <p:sp>
        <p:nvSpPr>
          <p:cNvPr id="5" name="Footer Placeholder 4">
            <a:extLst>
              <a:ext uri="{FF2B5EF4-FFF2-40B4-BE49-F238E27FC236}">
                <a16:creationId xmlns:a16="http://schemas.microsoft.com/office/drawing/2014/main" id="{AFC03984-7397-4816-8CEC-279E816B0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B23304-DC0D-45E4-87EE-E201D7A538DD}"/>
              </a:ext>
            </a:extLst>
          </p:cNvPr>
          <p:cNvSpPr>
            <a:spLocks noGrp="1"/>
          </p:cNvSpPr>
          <p:nvPr>
            <p:ph type="sldNum" sz="quarter" idx="12"/>
          </p:nvPr>
        </p:nvSpPr>
        <p:spPr/>
        <p:txBody>
          <a:bodyPr/>
          <a:lstStyle/>
          <a:p>
            <a:fld id="{57C16D71-196B-495C-A3AD-25811794E758}" type="slidenum">
              <a:rPr lang="en-US" smtClean="0"/>
              <a:t>‹#›</a:t>
            </a:fld>
            <a:endParaRPr lang="en-US"/>
          </a:p>
        </p:txBody>
      </p:sp>
    </p:spTree>
    <p:extLst>
      <p:ext uri="{BB962C8B-B14F-4D97-AF65-F5344CB8AC3E}">
        <p14:creationId xmlns:p14="http://schemas.microsoft.com/office/powerpoint/2010/main" val="2849166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1B623-FF1E-4664-9914-BF2A4F6ECE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85522B-2A6C-4703-B0A2-87D1FC6CD8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0F85D-FAD2-4F64-9DF6-242D14BDC02C}"/>
              </a:ext>
            </a:extLst>
          </p:cNvPr>
          <p:cNvSpPr>
            <a:spLocks noGrp="1"/>
          </p:cNvSpPr>
          <p:nvPr>
            <p:ph type="dt" sz="half" idx="10"/>
          </p:nvPr>
        </p:nvSpPr>
        <p:spPr/>
        <p:txBody>
          <a:bodyPr/>
          <a:lstStyle/>
          <a:p>
            <a:fld id="{025836F8-CF2B-4B96-846B-F32A68F58D0B}" type="datetimeFigureOut">
              <a:rPr lang="en-US" smtClean="0"/>
              <a:t>4/24/2025</a:t>
            </a:fld>
            <a:endParaRPr lang="en-US"/>
          </a:p>
        </p:txBody>
      </p:sp>
      <p:sp>
        <p:nvSpPr>
          <p:cNvPr id="5" name="Footer Placeholder 4">
            <a:extLst>
              <a:ext uri="{FF2B5EF4-FFF2-40B4-BE49-F238E27FC236}">
                <a16:creationId xmlns:a16="http://schemas.microsoft.com/office/drawing/2014/main" id="{15672B0B-BE99-4F79-AE08-42A1DDF98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AAFA1-825A-472D-B42E-9C480B939F73}"/>
              </a:ext>
            </a:extLst>
          </p:cNvPr>
          <p:cNvSpPr>
            <a:spLocks noGrp="1"/>
          </p:cNvSpPr>
          <p:nvPr>
            <p:ph type="sldNum" sz="quarter" idx="12"/>
          </p:nvPr>
        </p:nvSpPr>
        <p:spPr/>
        <p:txBody>
          <a:bodyPr/>
          <a:lstStyle/>
          <a:p>
            <a:fld id="{57C16D71-196B-495C-A3AD-25811794E758}" type="slidenum">
              <a:rPr lang="en-US" smtClean="0"/>
              <a:t>‹#›</a:t>
            </a:fld>
            <a:endParaRPr lang="en-US"/>
          </a:p>
        </p:txBody>
      </p:sp>
    </p:spTree>
    <p:extLst>
      <p:ext uri="{BB962C8B-B14F-4D97-AF65-F5344CB8AC3E}">
        <p14:creationId xmlns:p14="http://schemas.microsoft.com/office/powerpoint/2010/main" val="209024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99AA6F-3E23-42A7-835C-C6AE0011D5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61872E-33BF-4645-9A93-7EC2B5DEF3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30E6D-BE84-43F3-BF2B-468357E4F712}"/>
              </a:ext>
            </a:extLst>
          </p:cNvPr>
          <p:cNvSpPr>
            <a:spLocks noGrp="1"/>
          </p:cNvSpPr>
          <p:nvPr>
            <p:ph type="dt" sz="half" idx="10"/>
          </p:nvPr>
        </p:nvSpPr>
        <p:spPr/>
        <p:txBody>
          <a:bodyPr/>
          <a:lstStyle/>
          <a:p>
            <a:fld id="{025836F8-CF2B-4B96-846B-F32A68F58D0B}" type="datetimeFigureOut">
              <a:rPr lang="en-US" smtClean="0"/>
              <a:t>4/24/2025</a:t>
            </a:fld>
            <a:endParaRPr lang="en-US"/>
          </a:p>
        </p:txBody>
      </p:sp>
      <p:sp>
        <p:nvSpPr>
          <p:cNvPr id="5" name="Footer Placeholder 4">
            <a:extLst>
              <a:ext uri="{FF2B5EF4-FFF2-40B4-BE49-F238E27FC236}">
                <a16:creationId xmlns:a16="http://schemas.microsoft.com/office/drawing/2014/main" id="{0D654B66-4148-473A-AECE-319D11620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27D85-027F-4FDD-949E-F36C2D17DAF5}"/>
              </a:ext>
            </a:extLst>
          </p:cNvPr>
          <p:cNvSpPr>
            <a:spLocks noGrp="1"/>
          </p:cNvSpPr>
          <p:nvPr>
            <p:ph type="sldNum" sz="quarter" idx="12"/>
          </p:nvPr>
        </p:nvSpPr>
        <p:spPr/>
        <p:txBody>
          <a:bodyPr/>
          <a:lstStyle/>
          <a:p>
            <a:fld id="{57C16D71-196B-495C-A3AD-25811794E758}" type="slidenum">
              <a:rPr lang="en-US" smtClean="0"/>
              <a:t>‹#›</a:t>
            </a:fld>
            <a:endParaRPr lang="en-US"/>
          </a:p>
        </p:txBody>
      </p:sp>
    </p:spTree>
    <p:extLst>
      <p:ext uri="{BB962C8B-B14F-4D97-AF65-F5344CB8AC3E}">
        <p14:creationId xmlns:p14="http://schemas.microsoft.com/office/powerpoint/2010/main" val="312280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759EB-AB70-4446-B78C-24BD517047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EDF553-F714-4B85-995D-0FD12F290B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2377E3-E04A-42B0-B575-9041CAB6556E}"/>
              </a:ext>
            </a:extLst>
          </p:cNvPr>
          <p:cNvSpPr>
            <a:spLocks noGrp="1"/>
          </p:cNvSpPr>
          <p:nvPr>
            <p:ph type="dt" sz="half" idx="10"/>
          </p:nvPr>
        </p:nvSpPr>
        <p:spPr/>
        <p:txBody>
          <a:bodyPr/>
          <a:lstStyle/>
          <a:p>
            <a:fld id="{025836F8-CF2B-4B96-846B-F32A68F58D0B}" type="datetimeFigureOut">
              <a:rPr lang="en-US" smtClean="0"/>
              <a:t>4/24/2025</a:t>
            </a:fld>
            <a:endParaRPr lang="en-US"/>
          </a:p>
        </p:txBody>
      </p:sp>
      <p:sp>
        <p:nvSpPr>
          <p:cNvPr id="5" name="Footer Placeholder 4">
            <a:extLst>
              <a:ext uri="{FF2B5EF4-FFF2-40B4-BE49-F238E27FC236}">
                <a16:creationId xmlns:a16="http://schemas.microsoft.com/office/drawing/2014/main" id="{8F35FC13-CE11-4BB9-BA9B-09DCDAD00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0B55B-02C3-4CE3-8DE4-21A7E1A4B3C2}"/>
              </a:ext>
            </a:extLst>
          </p:cNvPr>
          <p:cNvSpPr>
            <a:spLocks noGrp="1"/>
          </p:cNvSpPr>
          <p:nvPr>
            <p:ph type="sldNum" sz="quarter" idx="12"/>
          </p:nvPr>
        </p:nvSpPr>
        <p:spPr/>
        <p:txBody>
          <a:bodyPr/>
          <a:lstStyle/>
          <a:p>
            <a:fld id="{57C16D71-196B-495C-A3AD-25811794E758}" type="slidenum">
              <a:rPr lang="en-US" smtClean="0"/>
              <a:t>‹#›</a:t>
            </a:fld>
            <a:endParaRPr lang="en-US"/>
          </a:p>
        </p:txBody>
      </p:sp>
    </p:spTree>
    <p:extLst>
      <p:ext uri="{BB962C8B-B14F-4D97-AF65-F5344CB8AC3E}">
        <p14:creationId xmlns:p14="http://schemas.microsoft.com/office/powerpoint/2010/main" val="2558598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72364-DDAA-408E-A266-7E038C62C4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3C8A6B-FECE-45DE-AAF6-D1AA043D14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B17B7F-41B0-4A2E-9C3A-C49A5AE926A6}"/>
              </a:ext>
            </a:extLst>
          </p:cNvPr>
          <p:cNvSpPr>
            <a:spLocks noGrp="1"/>
          </p:cNvSpPr>
          <p:nvPr>
            <p:ph type="dt" sz="half" idx="10"/>
          </p:nvPr>
        </p:nvSpPr>
        <p:spPr/>
        <p:txBody>
          <a:bodyPr/>
          <a:lstStyle/>
          <a:p>
            <a:fld id="{025836F8-CF2B-4B96-846B-F32A68F58D0B}" type="datetimeFigureOut">
              <a:rPr lang="en-US" smtClean="0"/>
              <a:t>4/24/2025</a:t>
            </a:fld>
            <a:endParaRPr lang="en-US"/>
          </a:p>
        </p:txBody>
      </p:sp>
      <p:sp>
        <p:nvSpPr>
          <p:cNvPr id="5" name="Footer Placeholder 4">
            <a:extLst>
              <a:ext uri="{FF2B5EF4-FFF2-40B4-BE49-F238E27FC236}">
                <a16:creationId xmlns:a16="http://schemas.microsoft.com/office/drawing/2014/main" id="{A800BC7D-3647-46C5-BC44-D602A035C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7E871B-E6DB-44EC-8250-573AC434905E}"/>
              </a:ext>
            </a:extLst>
          </p:cNvPr>
          <p:cNvSpPr>
            <a:spLocks noGrp="1"/>
          </p:cNvSpPr>
          <p:nvPr>
            <p:ph type="sldNum" sz="quarter" idx="12"/>
          </p:nvPr>
        </p:nvSpPr>
        <p:spPr/>
        <p:txBody>
          <a:bodyPr/>
          <a:lstStyle/>
          <a:p>
            <a:fld id="{57C16D71-196B-495C-A3AD-25811794E758}" type="slidenum">
              <a:rPr lang="en-US" smtClean="0"/>
              <a:t>‹#›</a:t>
            </a:fld>
            <a:endParaRPr lang="en-US"/>
          </a:p>
        </p:txBody>
      </p:sp>
    </p:spTree>
    <p:extLst>
      <p:ext uri="{BB962C8B-B14F-4D97-AF65-F5344CB8AC3E}">
        <p14:creationId xmlns:p14="http://schemas.microsoft.com/office/powerpoint/2010/main" val="3463767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6675-8615-4909-BDE1-ED1F8A3A8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C26787-EB46-4391-A443-771A26E5FC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DBBAF5-78CB-4B05-91FF-274279530F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7943B-CF78-46FF-A31E-C405FEBA8D1E}"/>
              </a:ext>
            </a:extLst>
          </p:cNvPr>
          <p:cNvSpPr>
            <a:spLocks noGrp="1"/>
          </p:cNvSpPr>
          <p:nvPr>
            <p:ph type="dt" sz="half" idx="10"/>
          </p:nvPr>
        </p:nvSpPr>
        <p:spPr/>
        <p:txBody>
          <a:bodyPr/>
          <a:lstStyle/>
          <a:p>
            <a:fld id="{025836F8-CF2B-4B96-846B-F32A68F58D0B}" type="datetimeFigureOut">
              <a:rPr lang="en-US" smtClean="0"/>
              <a:t>4/24/2025</a:t>
            </a:fld>
            <a:endParaRPr lang="en-US"/>
          </a:p>
        </p:txBody>
      </p:sp>
      <p:sp>
        <p:nvSpPr>
          <p:cNvPr id="6" name="Footer Placeholder 5">
            <a:extLst>
              <a:ext uri="{FF2B5EF4-FFF2-40B4-BE49-F238E27FC236}">
                <a16:creationId xmlns:a16="http://schemas.microsoft.com/office/drawing/2014/main" id="{434E0941-2A94-4108-A90C-AA7F0BECD4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19DC72-5939-4550-980F-D91B998F0A40}"/>
              </a:ext>
            </a:extLst>
          </p:cNvPr>
          <p:cNvSpPr>
            <a:spLocks noGrp="1"/>
          </p:cNvSpPr>
          <p:nvPr>
            <p:ph type="sldNum" sz="quarter" idx="12"/>
          </p:nvPr>
        </p:nvSpPr>
        <p:spPr/>
        <p:txBody>
          <a:bodyPr/>
          <a:lstStyle/>
          <a:p>
            <a:fld id="{57C16D71-196B-495C-A3AD-25811794E758}" type="slidenum">
              <a:rPr lang="en-US" smtClean="0"/>
              <a:t>‹#›</a:t>
            </a:fld>
            <a:endParaRPr lang="en-US"/>
          </a:p>
        </p:txBody>
      </p:sp>
    </p:spTree>
    <p:extLst>
      <p:ext uri="{BB962C8B-B14F-4D97-AF65-F5344CB8AC3E}">
        <p14:creationId xmlns:p14="http://schemas.microsoft.com/office/powerpoint/2010/main" val="1417845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69000-D55A-405C-B4C9-D78957442B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38E61B-FE65-475B-8E85-C082F7413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9395AA-801F-4621-9D66-6D9577BAF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407F4F-F0F5-4E17-809D-578E17F0EC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AE971-1B46-456A-9039-5C144C96E5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CFC02E-451B-4E84-9740-3ECFD003850E}"/>
              </a:ext>
            </a:extLst>
          </p:cNvPr>
          <p:cNvSpPr>
            <a:spLocks noGrp="1"/>
          </p:cNvSpPr>
          <p:nvPr>
            <p:ph type="dt" sz="half" idx="10"/>
          </p:nvPr>
        </p:nvSpPr>
        <p:spPr/>
        <p:txBody>
          <a:bodyPr/>
          <a:lstStyle/>
          <a:p>
            <a:fld id="{025836F8-CF2B-4B96-846B-F32A68F58D0B}" type="datetimeFigureOut">
              <a:rPr lang="en-US" smtClean="0"/>
              <a:t>4/24/2025</a:t>
            </a:fld>
            <a:endParaRPr lang="en-US"/>
          </a:p>
        </p:txBody>
      </p:sp>
      <p:sp>
        <p:nvSpPr>
          <p:cNvPr id="8" name="Footer Placeholder 7">
            <a:extLst>
              <a:ext uri="{FF2B5EF4-FFF2-40B4-BE49-F238E27FC236}">
                <a16:creationId xmlns:a16="http://schemas.microsoft.com/office/drawing/2014/main" id="{77095DC4-BDCE-4ED5-9DA3-52650961F8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DBE461-F7B5-40E5-9CAF-D5385601B372}"/>
              </a:ext>
            </a:extLst>
          </p:cNvPr>
          <p:cNvSpPr>
            <a:spLocks noGrp="1"/>
          </p:cNvSpPr>
          <p:nvPr>
            <p:ph type="sldNum" sz="quarter" idx="12"/>
          </p:nvPr>
        </p:nvSpPr>
        <p:spPr/>
        <p:txBody>
          <a:bodyPr/>
          <a:lstStyle/>
          <a:p>
            <a:fld id="{57C16D71-196B-495C-A3AD-25811794E758}" type="slidenum">
              <a:rPr lang="en-US" smtClean="0"/>
              <a:t>‹#›</a:t>
            </a:fld>
            <a:endParaRPr lang="en-US"/>
          </a:p>
        </p:txBody>
      </p:sp>
    </p:spTree>
    <p:extLst>
      <p:ext uri="{BB962C8B-B14F-4D97-AF65-F5344CB8AC3E}">
        <p14:creationId xmlns:p14="http://schemas.microsoft.com/office/powerpoint/2010/main" val="297994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4379-1021-4DAD-8566-7F7F34EE01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3EF6A6-CF69-4BA7-9331-EDDA7E13B4D8}"/>
              </a:ext>
            </a:extLst>
          </p:cNvPr>
          <p:cNvSpPr>
            <a:spLocks noGrp="1"/>
          </p:cNvSpPr>
          <p:nvPr>
            <p:ph type="dt" sz="half" idx="10"/>
          </p:nvPr>
        </p:nvSpPr>
        <p:spPr/>
        <p:txBody>
          <a:bodyPr/>
          <a:lstStyle/>
          <a:p>
            <a:fld id="{025836F8-CF2B-4B96-846B-F32A68F58D0B}" type="datetimeFigureOut">
              <a:rPr lang="en-US" smtClean="0"/>
              <a:t>4/24/2025</a:t>
            </a:fld>
            <a:endParaRPr lang="en-US"/>
          </a:p>
        </p:txBody>
      </p:sp>
      <p:sp>
        <p:nvSpPr>
          <p:cNvPr id="4" name="Footer Placeholder 3">
            <a:extLst>
              <a:ext uri="{FF2B5EF4-FFF2-40B4-BE49-F238E27FC236}">
                <a16:creationId xmlns:a16="http://schemas.microsoft.com/office/drawing/2014/main" id="{52A87E34-FFA3-436A-A491-54C0DFB159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F1735D-6001-493A-A792-D4126B73E343}"/>
              </a:ext>
            </a:extLst>
          </p:cNvPr>
          <p:cNvSpPr>
            <a:spLocks noGrp="1"/>
          </p:cNvSpPr>
          <p:nvPr>
            <p:ph type="sldNum" sz="quarter" idx="12"/>
          </p:nvPr>
        </p:nvSpPr>
        <p:spPr/>
        <p:txBody>
          <a:bodyPr/>
          <a:lstStyle/>
          <a:p>
            <a:fld id="{57C16D71-196B-495C-A3AD-25811794E758}" type="slidenum">
              <a:rPr lang="en-US" smtClean="0"/>
              <a:t>‹#›</a:t>
            </a:fld>
            <a:endParaRPr lang="en-US"/>
          </a:p>
        </p:txBody>
      </p:sp>
    </p:spTree>
    <p:extLst>
      <p:ext uri="{BB962C8B-B14F-4D97-AF65-F5344CB8AC3E}">
        <p14:creationId xmlns:p14="http://schemas.microsoft.com/office/powerpoint/2010/main" val="1046514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370DD-CCEA-4FFF-A26B-9C830F5FB2D7}"/>
              </a:ext>
            </a:extLst>
          </p:cNvPr>
          <p:cNvSpPr>
            <a:spLocks noGrp="1"/>
          </p:cNvSpPr>
          <p:nvPr>
            <p:ph type="dt" sz="half" idx="10"/>
          </p:nvPr>
        </p:nvSpPr>
        <p:spPr/>
        <p:txBody>
          <a:bodyPr/>
          <a:lstStyle/>
          <a:p>
            <a:fld id="{025836F8-CF2B-4B96-846B-F32A68F58D0B}" type="datetimeFigureOut">
              <a:rPr lang="en-US" smtClean="0"/>
              <a:t>4/24/2025</a:t>
            </a:fld>
            <a:endParaRPr lang="en-US"/>
          </a:p>
        </p:txBody>
      </p:sp>
      <p:sp>
        <p:nvSpPr>
          <p:cNvPr id="3" name="Footer Placeholder 2">
            <a:extLst>
              <a:ext uri="{FF2B5EF4-FFF2-40B4-BE49-F238E27FC236}">
                <a16:creationId xmlns:a16="http://schemas.microsoft.com/office/drawing/2014/main" id="{980E9B84-5183-47F4-A291-8F60F43C70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52E4A4-2126-423B-848A-C433D90CD090}"/>
              </a:ext>
            </a:extLst>
          </p:cNvPr>
          <p:cNvSpPr>
            <a:spLocks noGrp="1"/>
          </p:cNvSpPr>
          <p:nvPr>
            <p:ph type="sldNum" sz="quarter" idx="12"/>
          </p:nvPr>
        </p:nvSpPr>
        <p:spPr/>
        <p:txBody>
          <a:bodyPr/>
          <a:lstStyle/>
          <a:p>
            <a:fld id="{57C16D71-196B-495C-A3AD-25811794E758}" type="slidenum">
              <a:rPr lang="en-US" smtClean="0"/>
              <a:t>‹#›</a:t>
            </a:fld>
            <a:endParaRPr lang="en-US"/>
          </a:p>
        </p:txBody>
      </p:sp>
    </p:spTree>
    <p:extLst>
      <p:ext uri="{BB962C8B-B14F-4D97-AF65-F5344CB8AC3E}">
        <p14:creationId xmlns:p14="http://schemas.microsoft.com/office/powerpoint/2010/main" val="3872849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2F2E3-FFEE-4579-BDE8-EBEA1B97F0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359BC-60C1-4E87-987B-0F64E5F5AA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8148A-45B1-4131-9A97-CEB133CF2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81A0-8261-4C78-B659-602FCE1B79FD}"/>
              </a:ext>
            </a:extLst>
          </p:cNvPr>
          <p:cNvSpPr>
            <a:spLocks noGrp="1"/>
          </p:cNvSpPr>
          <p:nvPr>
            <p:ph type="dt" sz="half" idx="10"/>
          </p:nvPr>
        </p:nvSpPr>
        <p:spPr/>
        <p:txBody>
          <a:bodyPr/>
          <a:lstStyle/>
          <a:p>
            <a:fld id="{025836F8-CF2B-4B96-846B-F32A68F58D0B}" type="datetimeFigureOut">
              <a:rPr lang="en-US" smtClean="0"/>
              <a:t>4/24/2025</a:t>
            </a:fld>
            <a:endParaRPr lang="en-US"/>
          </a:p>
        </p:txBody>
      </p:sp>
      <p:sp>
        <p:nvSpPr>
          <p:cNvPr id="6" name="Footer Placeholder 5">
            <a:extLst>
              <a:ext uri="{FF2B5EF4-FFF2-40B4-BE49-F238E27FC236}">
                <a16:creationId xmlns:a16="http://schemas.microsoft.com/office/drawing/2014/main" id="{179513DE-E2F5-4CC5-A010-B4F57E3E70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A71BDC-BDC8-440A-87B5-6703B19EDCAF}"/>
              </a:ext>
            </a:extLst>
          </p:cNvPr>
          <p:cNvSpPr>
            <a:spLocks noGrp="1"/>
          </p:cNvSpPr>
          <p:nvPr>
            <p:ph type="sldNum" sz="quarter" idx="12"/>
          </p:nvPr>
        </p:nvSpPr>
        <p:spPr/>
        <p:txBody>
          <a:bodyPr/>
          <a:lstStyle/>
          <a:p>
            <a:fld id="{57C16D71-196B-495C-A3AD-25811794E758}" type="slidenum">
              <a:rPr lang="en-US" smtClean="0"/>
              <a:t>‹#›</a:t>
            </a:fld>
            <a:endParaRPr lang="en-US"/>
          </a:p>
        </p:txBody>
      </p:sp>
    </p:spTree>
    <p:extLst>
      <p:ext uri="{BB962C8B-B14F-4D97-AF65-F5344CB8AC3E}">
        <p14:creationId xmlns:p14="http://schemas.microsoft.com/office/powerpoint/2010/main" val="4096789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B0DC-88D5-4602-8C60-889122056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9AF13-22BA-4D5B-A24A-52A695659E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D54ACB-C211-4D7E-ACB3-7D9B8C448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BC2C09-E0A7-4B83-99ED-71C424F9C746}"/>
              </a:ext>
            </a:extLst>
          </p:cNvPr>
          <p:cNvSpPr>
            <a:spLocks noGrp="1"/>
          </p:cNvSpPr>
          <p:nvPr>
            <p:ph type="dt" sz="half" idx="10"/>
          </p:nvPr>
        </p:nvSpPr>
        <p:spPr/>
        <p:txBody>
          <a:bodyPr/>
          <a:lstStyle/>
          <a:p>
            <a:fld id="{025836F8-CF2B-4B96-846B-F32A68F58D0B}" type="datetimeFigureOut">
              <a:rPr lang="en-US" smtClean="0"/>
              <a:t>4/24/2025</a:t>
            </a:fld>
            <a:endParaRPr lang="en-US"/>
          </a:p>
        </p:txBody>
      </p:sp>
      <p:sp>
        <p:nvSpPr>
          <p:cNvPr id="6" name="Footer Placeholder 5">
            <a:extLst>
              <a:ext uri="{FF2B5EF4-FFF2-40B4-BE49-F238E27FC236}">
                <a16:creationId xmlns:a16="http://schemas.microsoft.com/office/drawing/2014/main" id="{BCE3C0B6-AF98-44C2-9578-3F7B74AC9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B0A0D6-E37D-435B-979B-B45FECC74C8E}"/>
              </a:ext>
            </a:extLst>
          </p:cNvPr>
          <p:cNvSpPr>
            <a:spLocks noGrp="1"/>
          </p:cNvSpPr>
          <p:nvPr>
            <p:ph type="sldNum" sz="quarter" idx="12"/>
          </p:nvPr>
        </p:nvSpPr>
        <p:spPr/>
        <p:txBody>
          <a:bodyPr/>
          <a:lstStyle/>
          <a:p>
            <a:fld id="{57C16D71-196B-495C-A3AD-25811794E758}" type="slidenum">
              <a:rPr lang="en-US" smtClean="0"/>
              <a:t>‹#›</a:t>
            </a:fld>
            <a:endParaRPr lang="en-US"/>
          </a:p>
        </p:txBody>
      </p:sp>
    </p:spTree>
    <p:extLst>
      <p:ext uri="{BB962C8B-B14F-4D97-AF65-F5344CB8AC3E}">
        <p14:creationId xmlns:p14="http://schemas.microsoft.com/office/powerpoint/2010/main" val="993707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0D42D2-182F-4CB0-ADD7-40F7C7459C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FD4EE3-DF8B-47FA-A964-08BAD04BA6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78443-B83F-47ED-A781-C550490206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836F8-CF2B-4B96-846B-F32A68F58D0B}" type="datetimeFigureOut">
              <a:rPr lang="en-US" smtClean="0"/>
              <a:t>4/24/2025</a:t>
            </a:fld>
            <a:endParaRPr lang="en-US"/>
          </a:p>
        </p:txBody>
      </p:sp>
      <p:sp>
        <p:nvSpPr>
          <p:cNvPr id="5" name="Footer Placeholder 4">
            <a:extLst>
              <a:ext uri="{FF2B5EF4-FFF2-40B4-BE49-F238E27FC236}">
                <a16:creationId xmlns:a16="http://schemas.microsoft.com/office/drawing/2014/main" id="{6FA259A3-66CA-47A6-88F3-6ACE0B8749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824C05-1764-485F-A8D1-B518E8D027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16D71-196B-495C-A3AD-25811794E758}" type="slidenum">
              <a:rPr lang="en-US" smtClean="0"/>
              <a:t>‹#›</a:t>
            </a:fld>
            <a:endParaRPr lang="en-US"/>
          </a:p>
        </p:txBody>
      </p:sp>
    </p:spTree>
    <p:extLst>
      <p:ext uri="{BB962C8B-B14F-4D97-AF65-F5344CB8AC3E}">
        <p14:creationId xmlns:p14="http://schemas.microsoft.com/office/powerpoint/2010/main" val="1749586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g"/><Relationship Id="rId9" Type="http://schemas.openxmlformats.org/officeDocument/2006/relationships/image" Target="../media/image21.jp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tiff"/><Relationship Id="rId10" Type="http://schemas.openxmlformats.org/officeDocument/2006/relationships/image" Target="../media/image33.png"/><Relationship Id="rId4" Type="http://schemas.openxmlformats.org/officeDocument/2006/relationships/image" Target="../media/image27.jpg"/><Relationship Id="rId9" Type="http://schemas.openxmlformats.org/officeDocument/2006/relationships/image" Target="../media/image32.gif"/></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jp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jp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0B8B93-8F2E-4735-8B4A-57B9628F4B0A}"/>
              </a:ext>
            </a:extLst>
          </p:cNvPr>
          <p:cNvSpPr txBox="1"/>
          <p:nvPr/>
        </p:nvSpPr>
        <p:spPr>
          <a:xfrm>
            <a:off x="2035534" y="306973"/>
            <a:ext cx="8197795" cy="1754326"/>
          </a:xfrm>
          <a:prstGeom prst="rect">
            <a:avLst/>
          </a:prstGeom>
          <a:noFill/>
        </p:spPr>
        <p:txBody>
          <a:bodyPr wrap="square" rtlCol="0">
            <a:spAutoFit/>
          </a:bodyPr>
          <a:lstStyle/>
          <a:p>
            <a:pPr algn="ctr"/>
            <a:r>
              <a:rPr lang="en-US" sz="5400" b="1" dirty="0" smtClean="0">
                <a:solidFill>
                  <a:srgbClr val="EDAA17"/>
                </a:solidFill>
                <a:effectLst>
                  <a:outerShdw blurRad="38100" dist="38100" dir="2700000" algn="tl">
                    <a:srgbClr val="000000">
                      <a:alpha val="43137"/>
                    </a:srgbClr>
                  </a:outerShdw>
                </a:effectLst>
                <a:latin typeface="Myriad Pro" panose="020B0503030403020204" pitchFamily="34" charset="0"/>
              </a:rPr>
              <a:t>Keeping the main thing the main thing.</a:t>
            </a:r>
            <a:endParaRPr lang="en-US" sz="5400" b="1" dirty="0">
              <a:solidFill>
                <a:srgbClr val="EDAA17"/>
              </a:solidFill>
              <a:effectLst>
                <a:outerShdw blurRad="38100" dist="38100" dir="2700000" algn="tl">
                  <a:srgbClr val="000000">
                    <a:alpha val="43137"/>
                  </a:srgbClr>
                </a:outerShdw>
              </a:effectLst>
              <a:latin typeface="Myriad Pro" panose="020B0503030403020204" pitchFamily="34" charset="0"/>
            </a:endParaRPr>
          </a:p>
        </p:txBody>
      </p:sp>
    </p:spTree>
    <p:extLst>
      <p:ext uri="{BB962C8B-B14F-4D97-AF65-F5344CB8AC3E}">
        <p14:creationId xmlns:p14="http://schemas.microsoft.com/office/powerpoint/2010/main" val="73547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3000821"/>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Acts 1:8</a:t>
            </a:r>
            <a:endParaRPr lang="en-US" sz="600" dirty="0">
              <a:solidFill>
                <a:schemeClr val="bg1"/>
              </a:solidFill>
            </a:endParaRPr>
          </a:p>
          <a:p>
            <a:r>
              <a:rPr lang="en-US" sz="3150" i="1" dirty="0">
                <a:solidFill>
                  <a:schemeClr val="bg1"/>
                </a:solidFill>
                <a:latin typeface="Myriad Pro" panose="020B0503030403020204" pitchFamily="34" charset="0"/>
              </a:rPr>
              <a:t>"But you will receive power when the Holy Spirit has come upon you, and you will be my witnesses in Jerusalem and in all Judea and Samaria, and to the end of the earth</a:t>
            </a:r>
            <a:r>
              <a:rPr lang="en-US" sz="3150" i="1" dirty="0" smtClean="0">
                <a:solidFill>
                  <a:schemeClr val="bg1"/>
                </a:solidFill>
                <a:latin typeface="Myriad Pro" panose="020B0503030403020204" pitchFamily="34" charset="0"/>
              </a:rPr>
              <a:t>."</a:t>
            </a:r>
            <a:r>
              <a:rPr lang="en-US" sz="3150" i="1" dirty="0" smtClean="0">
                <a:solidFill>
                  <a:srgbClr val="404040"/>
                </a:solidFill>
                <a:latin typeface="Myriad Pro" panose="020B0503030403020204" pitchFamily="34" charset="0"/>
              </a:rPr>
              <a:t> </a:t>
            </a:r>
          </a:p>
          <a:p>
            <a:r>
              <a:rPr lang="en-US" sz="3150" i="1" dirty="0" smtClean="0">
                <a:solidFill>
                  <a:srgbClr val="404040"/>
                </a:solidFill>
                <a:latin typeface="Myriad Pro" panose="020B0503030403020204" pitchFamily="34" charset="0"/>
              </a:rPr>
              <a:t> </a:t>
            </a:r>
            <a:endParaRPr lang="en-US" sz="3150" i="1" dirty="0">
              <a:solidFill>
                <a:srgbClr val="404040"/>
              </a:solidFill>
              <a:latin typeface="Myriad Pro" panose="020B0503030403020204" pitchFamily="34" charset="0"/>
            </a:endParaRPr>
          </a:p>
          <a:p>
            <a:r>
              <a:rPr lang="en-US" sz="3150" i="1" dirty="0">
                <a:solidFill>
                  <a:srgbClr val="404040"/>
                </a:solidFill>
                <a:latin typeface="Myriad Pro" panose="020B0503030403020204" pitchFamily="34" charset="0"/>
              </a:rPr>
              <a:t> </a:t>
            </a:r>
          </a:p>
        </p:txBody>
      </p:sp>
    </p:spTree>
    <p:extLst>
      <p:ext uri="{BB962C8B-B14F-4D97-AF65-F5344CB8AC3E}">
        <p14:creationId xmlns:p14="http://schemas.microsoft.com/office/powerpoint/2010/main" val="61221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B8B93-8F2E-4735-8B4A-57B9628F4B0A}"/>
              </a:ext>
            </a:extLst>
          </p:cNvPr>
          <p:cNvSpPr txBox="1"/>
          <p:nvPr/>
        </p:nvSpPr>
        <p:spPr>
          <a:xfrm>
            <a:off x="1003610" y="704538"/>
            <a:ext cx="10596446" cy="1442703"/>
          </a:xfrm>
          <a:prstGeom prst="rect">
            <a:avLst/>
          </a:prstGeom>
          <a:noFill/>
        </p:spPr>
        <p:txBody>
          <a:bodyPr wrap="square" rtlCol="0">
            <a:spAutoFit/>
          </a:bodyPr>
          <a:lstStyle/>
          <a:p>
            <a:r>
              <a:rPr lang="en-US" sz="3375" b="1" dirty="0" smtClean="0">
                <a:solidFill>
                  <a:srgbClr val="EDAA17"/>
                </a:solidFill>
                <a:latin typeface="Myriad Pro" panose="020B0503030403020204" pitchFamily="34" charset="0"/>
              </a:rPr>
              <a:t>HOW</a:t>
            </a:r>
            <a:r>
              <a:rPr lang="en-US" sz="3375" b="1" dirty="0" smtClean="0">
                <a:solidFill>
                  <a:schemeClr val="bg1"/>
                </a:solidFill>
                <a:latin typeface="Myriad Pro" panose="020B0503030403020204" pitchFamily="34" charset="0"/>
              </a:rPr>
              <a:t> do I fulfill my God given mission?</a:t>
            </a:r>
            <a:endParaRPr lang="en-US" sz="2400" b="1" dirty="0">
              <a:solidFill>
                <a:schemeClr val="bg1"/>
              </a:solidFill>
              <a:latin typeface="Myriad Pro" panose="020B0503030403020204" pitchFamily="34" charset="0"/>
            </a:endParaRPr>
          </a:p>
          <a:p>
            <a:endParaRPr lang="en-US" sz="2400" b="1" dirty="0">
              <a:solidFill>
                <a:schemeClr val="bg1"/>
              </a:solidFill>
              <a:latin typeface="Myriad Pro" panose="020B0503030403020204" pitchFamily="34" charset="0"/>
            </a:endParaRPr>
          </a:p>
          <a:p>
            <a:pPr marL="385763" indent="-385763">
              <a:buFont typeface="+mj-lt"/>
              <a:buAutoNum type="arabicPeriod"/>
            </a:pPr>
            <a:r>
              <a:rPr lang="en-US" sz="3000" b="1" dirty="0" smtClean="0">
                <a:solidFill>
                  <a:schemeClr val="bg1"/>
                </a:solidFill>
                <a:latin typeface="Myriad Pro" panose="020B0503030403020204" pitchFamily="34" charset="0"/>
              </a:rPr>
              <a:t>You start at </a:t>
            </a:r>
            <a:r>
              <a:rPr lang="en-US" sz="3000" b="1" dirty="0" smtClean="0">
                <a:solidFill>
                  <a:srgbClr val="EDAA17"/>
                </a:solidFill>
                <a:latin typeface="Myriad Pro" panose="020B0503030403020204" pitchFamily="34" charset="0"/>
              </a:rPr>
              <a:t>home</a:t>
            </a:r>
            <a:r>
              <a:rPr lang="en-US" sz="3000" b="1" dirty="0" smtClean="0">
                <a:solidFill>
                  <a:schemeClr val="bg1"/>
                </a:solidFill>
                <a:latin typeface="Myriad Pro" panose="020B0503030403020204" pitchFamily="34" charset="0"/>
              </a:rPr>
              <a:t> (your Jerusalem)</a:t>
            </a:r>
            <a:r>
              <a:rPr lang="en-US" sz="2100" b="1" dirty="0" smtClean="0">
                <a:solidFill>
                  <a:schemeClr val="bg1"/>
                </a:solidFill>
                <a:latin typeface="Myriad Pro" panose="020B0503030403020204" pitchFamily="34" charset="0"/>
              </a:rPr>
              <a:t> </a:t>
            </a:r>
            <a:endParaRPr lang="en-US" sz="2100" b="1"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2988987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2516073"/>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2 Peter 3:9</a:t>
            </a:r>
            <a:endParaRPr lang="en-US" sz="600" dirty="0">
              <a:solidFill>
                <a:schemeClr val="bg1"/>
              </a:solidFill>
            </a:endParaRPr>
          </a:p>
          <a:p>
            <a:r>
              <a:rPr lang="en-US" sz="3150" i="1" dirty="0" smtClean="0">
                <a:solidFill>
                  <a:schemeClr val="bg1"/>
                </a:solidFill>
                <a:latin typeface="Myriad Pro" panose="020B0503030403020204" pitchFamily="34" charset="0"/>
              </a:rPr>
              <a:t>The </a:t>
            </a:r>
            <a:r>
              <a:rPr lang="en-US" sz="3150" i="1" dirty="0">
                <a:solidFill>
                  <a:schemeClr val="bg1"/>
                </a:solidFill>
                <a:latin typeface="Myriad Pro" panose="020B0503030403020204" pitchFamily="34" charset="0"/>
              </a:rPr>
              <a:t>Lord is not slow to fulfill his promise as some count slowness, but is patient toward </a:t>
            </a:r>
            <a:r>
              <a:rPr lang="en-US" sz="3150" i="1" dirty="0" smtClean="0">
                <a:solidFill>
                  <a:schemeClr val="bg1"/>
                </a:solidFill>
                <a:latin typeface="Myriad Pro" panose="020B0503030403020204" pitchFamily="34" charset="0"/>
              </a:rPr>
              <a:t>you, not </a:t>
            </a:r>
            <a:r>
              <a:rPr lang="en-US" sz="3150" i="1" dirty="0">
                <a:solidFill>
                  <a:schemeClr val="bg1"/>
                </a:solidFill>
                <a:latin typeface="Myriad Pro" panose="020B0503030403020204" pitchFamily="34" charset="0"/>
              </a:rPr>
              <a:t>wishing that any should perish, but that all should reach repentance.</a:t>
            </a:r>
            <a:r>
              <a:rPr lang="en-US" sz="3150" i="1" dirty="0" smtClean="0">
                <a:solidFill>
                  <a:srgbClr val="404040"/>
                </a:solidFill>
                <a:latin typeface="Myriad Pro" panose="020B0503030403020204" pitchFamily="34" charset="0"/>
              </a:rPr>
              <a:t> </a:t>
            </a:r>
          </a:p>
          <a:p>
            <a:r>
              <a:rPr lang="en-US" sz="3150" i="1" dirty="0" smtClean="0">
                <a:solidFill>
                  <a:srgbClr val="404040"/>
                </a:solidFill>
                <a:latin typeface="Myriad Pro" panose="020B0503030403020204" pitchFamily="34" charset="0"/>
              </a:rPr>
              <a:t> </a:t>
            </a:r>
            <a:endParaRPr lang="en-US" sz="3150" i="1" dirty="0">
              <a:solidFill>
                <a:srgbClr val="404040"/>
              </a:solidFill>
              <a:latin typeface="Myriad Pro" panose="020B0503030403020204" pitchFamily="34" charset="0"/>
            </a:endParaRPr>
          </a:p>
        </p:txBody>
      </p:sp>
    </p:spTree>
    <p:extLst>
      <p:ext uri="{BB962C8B-B14F-4D97-AF65-F5344CB8AC3E}">
        <p14:creationId xmlns:p14="http://schemas.microsoft.com/office/powerpoint/2010/main" val="2367063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B8B93-8F2E-4735-8B4A-57B9628F4B0A}"/>
              </a:ext>
            </a:extLst>
          </p:cNvPr>
          <p:cNvSpPr txBox="1"/>
          <p:nvPr/>
        </p:nvSpPr>
        <p:spPr>
          <a:xfrm>
            <a:off x="1003610" y="704538"/>
            <a:ext cx="10596446" cy="1965923"/>
          </a:xfrm>
          <a:prstGeom prst="rect">
            <a:avLst/>
          </a:prstGeom>
          <a:noFill/>
        </p:spPr>
        <p:txBody>
          <a:bodyPr wrap="square" rtlCol="0">
            <a:spAutoFit/>
          </a:bodyPr>
          <a:lstStyle/>
          <a:p>
            <a:r>
              <a:rPr lang="en-US" sz="3375" b="1" dirty="0" smtClean="0">
                <a:solidFill>
                  <a:srgbClr val="EDAA17"/>
                </a:solidFill>
                <a:latin typeface="Myriad Pro" panose="020B0503030403020204" pitchFamily="34" charset="0"/>
              </a:rPr>
              <a:t>HOW</a:t>
            </a:r>
            <a:r>
              <a:rPr lang="en-US" sz="3375" b="1" dirty="0" smtClean="0">
                <a:solidFill>
                  <a:schemeClr val="bg1"/>
                </a:solidFill>
                <a:latin typeface="Myriad Pro" panose="020B0503030403020204" pitchFamily="34" charset="0"/>
              </a:rPr>
              <a:t> do I fulfill my God given mission?</a:t>
            </a:r>
            <a:endParaRPr lang="en-US" sz="2400" b="1" dirty="0">
              <a:solidFill>
                <a:schemeClr val="bg1"/>
              </a:solidFill>
              <a:latin typeface="Myriad Pro" panose="020B0503030403020204" pitchFamily="34" charset="0"/>
            </a:endParaRPr>
          </a:p>
          <a:p>
            <a:endParaRPr lang="en-US" sz="2400" b="1" dirty="0">
              <a:solidFill>
                <a:schemeClr val="bg1"/>
              </a:solidFill>
              <a:latin typeface="Myriad Pro" panose="020B0503030403020204" pitchFamily="34" charset="0"/>
            </a:endParaRPr>
          </a:p>
          <a:p>
            <a:pPr marL="385763" indent="-385763">
              <a:buFont typeface="+mj-lt"/>
              <a:buAutoNum type="arabicPeriod"/>
            </a:pPr>
            <a:r>
              <a:rPr lang="en-US" sz="3200" b="1" dirty="0" smtClean="0">
                <a:solidFill>
                  <a:schemeClr val="bg1"/>
                </a:solidFill>
                <a:latin typeface="Myriad Pro" panose="020B0503030403020204" pitchFamily="34" charset="0"/>
              </a:rPr>
              <a:t>You start at </a:t>
            </a:r>
            <a:r>
              <a:rPr lang="en-US" sz="3200" b="1" dirty="0" smtClean="0">
                <a:solidFill>
                  <a:srgbClr val="EDAA17"/>
                </a:solidFill>
                <a:latin typeface="Myriad Pro" panose="020B0503030403020204" pitchFamily="34" charset="0"/>
              </a:rPr>
              <a:t>home</a:t>
            </a:r>
            <a:r>
              <a:rPr lang="en-US" sz="3200" b="1" dirty="0" smtClean="0">
                <a:solidFill>
                  <a:schemeClr val="bg1"/>
                </a:solidFill>
                <a:latin typeface="Myriad Pro" panose="020B0503030403020204" pitchFamily="34" charset="0"/>
              </a:rPr>
              <a:t> (your Jerusalem) </a:t>
            </a:r>
          </a:p>
          <a:p>
            <a:pPr marL="385763" indent="-385763">
              <a:buFont typeface="+mj-lt"/>
              <a:buAutoNum type="arabicPeriod"/>
            </a:pPr>
            <a:r>
              <a:rPr lang="en-US" sz="3200" b="1" dirty="0">
                <a:solidFill>
                  <a:schemeClr val="bg1"/>
                </a:solidFill>
                <a:latin typeface="Myriad Pro" panose="020B0503030403020204" pitchFamily="34" charset="0"/>
              </a:rPr>
              <a:t>I must reach </a:t>
            </a:r>
            <a:r>
              <a:rPr lang="en-US" sz="3200" b="1" dirty="0">
                <a:solidFill>
                  <a:srgbClr val="EDAA17"/>
                </a:solidFill>
                <a:latin typeface="Myriad Pro" panose="020B0503030403020204" pitchFamily="34" charset="0"/>
              </a:rPr>
              <a:t>beyond my world </a:t>
            </a:r>
            <a:r>
              <a:rPr lang="en-US" sz="3200" b="1" dirty="0">
                <a:solidFill>
                  <a:schemeClr val="bg1"/>
                </a:solidFill>
                <a:latin typeface="Myriad Pro" panose="020B0503030403020204" pitchFamily="34" charset="0"/>
              </a:rPr>
              <a:t>(Judea and Samaria)</a:t>
            </a:r>
          </a:p>
        </p:txBody>
      </p:sp>
    </p:spTree>
    <p:extLst>
      <p:ext uri="{BB962C8B-B14F-4D97-AF65-F5344CB8AC3E}">
        <p14:creationId xmlns:p14="http://schemas.microsoft.com/office/powerpoint/2010/main" val="1067700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1546577"/>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1 Corinthians 9:22b</a:t>
            </a:r>
            <a:endParaRPr lang="en-US" sz="600" dirty="0">
              <a:solidFill>
                <a:schemeClr val="bg1"/>
              </a:solidFill>
            </a:endParaRPr>
          </a:p>
          <a:p>
            <a:r>
              <a:rPr lang="en-US" sz="3150" i="1" dirty="0">
                <a:solidFill>
                  <a:schemeClr val="bg1"/>
                </a:solidFill>
                <a:latin typeface="Myriad Pro" panose="020B0503030403020204" pitchFamily="34" charset="0"/>
              </a:rPr>
              <a:t>I have become all things to all people, that by all means I might save some.</a:t>
            </a:r>
            <a:r>
              <a:rPr lang="en-US" sz="3150" i="1" dirty="0" smtClean="0">
                <a:solidFill>
                  <a:srgbClr val="404040"/>
                </a:solidFill>
                <a:latin typeface="Myriad Pro" panose="020B0503030403020204" pitchFamily="34" charset="0"/>
              </a:rPr>
              <a:t> </a:t>
            </a:r>
            <a:endParaRPr lang="en-US" sz="3150" i="1" dirty="0">
              <a:solidFill>
                <a:srgbClr val="404040"/>
              </a:solidFill>
              <a:latin typeface="Myriad Pro" panose="020B0503030403020204" pitchFamily="34" charset="0"/>
            </a:endParaRPr>
          </a:p>
        </p:txBody>
      </p:sp>
    </p:spTree>
    <p:extLst>
      <p:ext uri="{BB962C8B-B14F-4D97-AF65-F5344CB8AC3E}">
        <p14:creationId xmlns:p14="http://schemas.microsoft.com/office/powerpoint/2010/main" val="4209831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3485570"/>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Matthew 25:34-40</a:t>
            </a:r>
            <a:endParaRPr lang="en-US" sz="600" dirty="0">
              <a:solidFill>
                <a:schemeClr val="bg1"/>
              </a:solidFill>
            </a:endParaRPr>
          </a:p>
          <a:p>
            <a:r>
              <a:rPr lang="en-US" sz="3150" i="1" dirty="0">
                <a:solidFill>
                  <a:schemeClr val="bg1"/>
                </a:solidFill>
                <a:latin typeface="Myriad Pro" panose="020B0503030403020204" pitchFamily="34" charset="0"/>
              </a:rPr>
              <a:t>Then the King will say to those on his right, ‘Come, you who are blessed by my Father, inherit the kingdom prepared for you from the foundation of the world. For I was hungry and you gave me food, I was thirsty and you gave me drink, I was a stranger and you welcomed me, I was naked and you clothed me, I was sick and you visited me, I was in prison and you came to me</a:t>
            </a:r>
            <a:r>
              <a:rPr lang="en-US" sz="3150" i="1" dirty="0" smtClean="0">
                <a:solidFill>
                  <a:schemeClr val="bg1"/>
                </a:solidFill>
                <a:latin typeface="Myriad Pro" panose="020B0503030403020204" pitchFamily="34" charset="0"/>
              </a:rPr>
              <a:t>.’</a:t>
            </a:r>
            <a:endParaRPr lang="en-US" sz="3150" i="1" dirty="0">
              <a:solidFill>
                <a:srgbClr val="404040"/>
              </a:solidFill>
              <a:latin typeface="Myriad Pro" panose="020B0503030403020204" pitchFamily="34" charset="0"/>
            </a:endParaRPr>
          </a:p>
        </p:txBody>
      </p:sp>
    </p:spTree>
    <p:extLst>
      <p:ext uri="{BB962C8B-B14F-4D97-AF65-F5344CB8AC3E}">
        <p14:creationId xmlns:p14="http://schemas.microsoft.com/office/powerpoint/2010/main" val="3400951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3485570"/>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Matthew 25:34-40 (continued)</a:t>
            </a:r>
            <a:endParaRPr lang="en-US" sz="600" dirty="0">
              <a:solidFill>
                <a:schemeClr val="bg1"/>
              </a:solidFill>
            </a:endParaRPr>
          </a:p>
          <a:p>
            <a:r>
              <a:rPr lang="en-US" sz="3150" i="1" dirty="0" smtClean="0">
                <a:solidFill>
                  <a:schemeClr val="bg1"/>
                </a:solidFill>
                <a:latin typeface="Myriad Pro" panose="020B0503030403020204" pitchFamily="34" charset="0"/>
              </a:rPr>
              <a:t>Then </a:t>
            </a:r>
            <a:r>
              <a:rPr lang="en-US" sz="3150" i="1" dirty="0">
                <a:solidFill>
                  <a:schemeClr val="bg1"/>
                </a:solidFill>
                <a:latin typeface="Myriad Pro" panose="020B0503030403020204" pitchFamily="34" charset="0"/>
              </a:rPr>
              <a:t>the righteous will answer him, saying, ‘Lord, when did we see you hungry and feed you, or thirsty and give you drink? And when did we see you a stranger and welcome you, or naked and clothe you? And when did we see you sick or in prison and visit you?’ And the King will answer them, ‘Truly, I say to you, as you did it to one of the least of these my brothers, you did it to me.’</a:t>
            </a:r>
            <a:r>
              <a:rPr lang="en-US" sz="3150" i="1" dirty="0" smtClean="0">
                <a:solidFill>
                  <a:srgbClr val="404040"/>
                </a:solidFill>
                <a:latin typeface="Myriad Pro" panose="020B0503030403020204" pitchFamily="34" charset="0"/>
              </a:rPr>
              <a:t> </a:t>
            </a:r>
            <a:endParaRPr lang="en-US" sz="3150" i="1" dirty="0">
              <a:solidFill>
                <a:srgbClr val="404040"/>
              </a:solidFill>
              <a:latin typeface="Myriad Pro" panose="020B0503030403020204" pitchFamily="34" charset="0"/>
            </a:endParaRPr>
          </a:p>
        </p:txBody>
      </p:sp>
    </p:spTree>
    <p:extLst>
      <p:ext uri="{BB962C8B-B14F-4D97-AF65-F5344CB8AC3E}">
        <p14:creationId xmlns:p14="http://schemas.microsoft.com/office/powerpoint/2010/main" val="3001205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B8B93-8F2E-4735-8B4A-57B9628F4B0A}"/>
              </a:ext>
            </a:extLst>
          </p:cNvPr>
          <p:cNvSpPr txBox="1"/>
          <p:nvPr/>
        </p:nvSpPr>
        <p:spPr>
          <a:xfrm>
            <a:off x="1003610" y="704538"/>
            <a:ext cx="10596446" cy="2950808"/>
          </a:xfrm>
          <a:prstGeom prst="rect">
            <a:avLst/>
          </a:prstGeom>
          <a:noFill/>
        </p:spPr>
        <p:txBody>
          <a:bodyPr wrap="square" rtlCol="0">
            <a:spAutoFit/>
          </a:bodyPr>
          <a:lstStyle/>
          <a:p>
            <a:r>
              <a:rPr lang="en-US" sz="3375" b="1" dirty="0" smtClean="0">
                <a:solidFill>
                  <a:srgbClr val="EDAA17"/>
                </a:solidFill>
                <a:latin typeface="Myriad Pro" panose="020B0503030403020204" pitchFamily="34" charset="0"/>
              </a:rPr>
              <a:t>HOW</a:t>
            </a:r>
            <a:r>
              <a:rPr lang="en-US" sz="3375" b="1" dirty="0" smtClean="0">
                <a:solidFill>
                  <a:schemeClr val="bg1"/>
                </a:solidFill>
                <a:latin typeface="Myriad Pro" panose="020B0503030403020204" pitchFamily="34" charset="0"/>
              </a:rPr>
              <a:t> do I fulfill my God given mission?</a:t>
            </a:r>
            <a:endParaRPr lang="en-US" sz="2400" b="1" dirty="0">
              <a:solidFill>
                <a:schemeClr val="bg1"/>
              </a:solidFill>
              <a:latin typeface="Myriad Pro" panose="020B0503030403020204" pitchFamily="34" charset="0"/>
            </a:endParaRPr>
          </a:p>
          <a:p>
            <a:endParaRPr lang="en-US" sz="2400" b="1" dirty="0">
              <a:solidFill>
                <a:schemeClr val="bg1"/>
              </a:solidFill>
              <a:latin typeface="Myriad Pro" panose="020B0503030403020204" pitchFamily="34" charset="0"/>
            </a:endParaRPr>
          </a:p>
          <a:p>
            <a:pPr marL="385763" indent="-385763">
              <a:buFont typeface="+mj-lt"/>
              <a:buAutoNum type="arabicPeriod"/>
            </a:pPr>
            <a:r>
              <a:rPr lang="en-US" sz="3200" b="1" dirty="0" smtClean="0">
                <a:solidFill>
                  <a:schemeClr val="bg1"/>
                </a:solidFill>
                <a:latin typeface="Myriad Pro" panose="020B0503030403020204" pitchFamily="34" charset="0"/>
              </a:rPr>
              <a:t>You start at </a:t>
            </a:r>
            <a:r>
              <a:rPr lang="en-US" sz="3200" b="1" dirty="0" smtClean="0">
                <a:solidFill>
                  <a:srgbClr val="EDAA17"/>
                </a:solidFill>
                <a:latin typeface="Myriad Pro" panose="020B0503030403020204" pitchFamily="34" charset="0"/>
              </a:rPr>
              <a:t>home</a:t>
            </a:r>
            <a:r>
              <a:rPr lang="en-US" sz="3200" b="1" dirty="0" smtClean="0">
                <a:solidFill>
                  <a:schemeClr val="bg1"/>
                </a:solidFill>
                <a:latin typeface="Myriad Pro" panose="020B0503030403020204" pitchFamily="34" charset="0"/>
              </a:rPr>
              <a:t> (your Jerusalem) </a:t>
            </a:r>
          </a:p>
          <a:p>
            <a:pPr marL="385763" indent="-385763">
              <a:buFont typeface="+mj-lt"/>
              <a:buAutoNum type="arabicPeriod"/>
            </a:pPr>
            <a:r>
              <a:rPr lang="en-US" sz="3200" b="1" dirty="0" smtClean="0">
                <a:solidFill>
                  <a:schemeClr val="bg1"/>
                </a:solidFill>
                <a:latin typeface="Myriad Pro" panose="020B0503030403020204" pitchFamily="34" charset="0"/>
              </a:rPr>
              <a:t> I </a:t>
            </a:r>
            <a:r>
              <a:rPr lang="en-US" sz="3200" b="1" dirty="0">
                <a:solidFill>
                  <a:schemeClr val="bg1"/>
                </a:solidFill>
                <a:latin typeface="Myriad Pro" panose="020B0503030403020204" pitchFamily="34" charset="0"/>
              </a:rPr>
              <a:t>must reach </a:t>
            </a:r>
            <a:r>
              <a:rPr lang="en-US" sz="3200" b="1" dirty="0">
                <a:solidFill>
                  <a:srgbClr val="EDAA17"/>
                </a:solidFill>
                <a:latin typeface="Myriad Pro" panose="020B0503030403020204" pitchFamily="34" charset="0"/>
              </a:rPr>
              <a:t>beyond my world </a:t>
            </a:r>
            <a:r>
              <a:rPr lang="en-US" sz="3200" b="1" dirty="0">
                <a:solidFill>
                  <a:schemeClr val="bg1"/>
                </a:solidFill>
                <a:latin typeface="Myriad Pro" panose="020B0503030403020204" pitchFamily="34" charset="0"/>
              </a:rPr>
              <a:t>(Judea and Samaria</a:t>
            </a:r>
            <a:r>
              <a:rPr lang="en-US" sz="3200" b="1" dirty="0" smtClean="0">
                <a:solidFill>
                  <a:schemeClr val="bg1"/>
                </a:solidFill>
                <a:latin typeface="Myriad Pro" panose="020B0503030403020204" pitchFamily="34" charset="0"/>
              </a:rPr>
              <a:t>)</a:t>
            </a:r>
          </a:p>
          <a:p>
            <a:pPr marL="385763" indent="-385763">
              <a:buFont typeface="+mj-lt"/>
              <a:buAutoNum type="arabicPeriod"/>
            </a:pPr>
            <a:r>
              <a:rPr lang="en-US" sz="3200" b="1" dirty="0" smtClean="0">
                <a:solidFill>
                  <a:schemeClr val="bg1"/>
                </a:solidFill>
                <a:latin typeface="Myriad Pro" panose="020B0503030403020204" pitchFamily="34" charset="0"/>
              </a:rPr>
              <a:t> I strive to make an impact to </a:t>
            </a:r>
            <a:r>
              <a:rPr lang="en-US" sz="3200" b="1" dirty="0" smtClean="0">
                <a:solidFill>
                  <a:srgbClr val="EDAA17"/>
                </a:solidFill>
                <a:latin typeface="Myriad Pro" panose="020B0503030403020204" pitchFamily="34" charset="0"/>
              </a:rPr>
              <a:t>the whole world </a:t>
            </a:r>
            <a:r>
              <a:rPr lang="en-US" sz="3200" b="1" dirty="0" smtClean="0">
                <a:solidFill>
                  <a:schemeClr val="bg1"/>
                </a:solidFill>
                <a:latin typeface="Myriad Pro" panose="020B0503030403020204" pitchFamily="34" charset="0"/>
              </a:rPr>
              <a:t>(the ends of the earth)</a:t>
            </a:r>
            <a:endParaRPr lang="en-US" sz="3200" b="1"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946232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1546577"/>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Mark 16:15</a:t>
            </a:r>
            <a:endParaRPr lang="en-US" sz="600" dirty="0">
              <a:solidFill>
                <a:schemeClr val="bg1"/>
              </a:solidFill>
            </a:endParaRPr>
          </a:p>
          <a:p>
            <a:r>
              <a:rPr lang="en-US" sz="3150" i="1" dirty="0">
                <a:solidFill>
                  <a:schemeClr val="bg1"/>
                </a:solidFill>
                <a:latin typeface="Myriad Pro" panose="020B0503030403020204" pitchFamily="34" charset="0"/>
              </a:rPr>
              <a:t>And he said to them, “Go into all the world and proclaim the gospel to the whole creation.” </a:t>
            </a:r>
            <a:r>
              <a:rPr lang="en-US" sz="3150" i="1" dirty="0" smtClean="0">
                <a:solidFill>
                  <a:srgbClr val="404040"/>
                </a:solidFill>
                <a:latin typeface="Myriad Pro" panose="020B0503030403020204" pitchFamily="34" charset="0"/>
              </a:rPr>
              <a:t> </a:t>
            </a:r>
            <a:endParaRPr lang="en-US" sz="3150" i="1" dirty="0">
              <a:solidFill>
                <a:srgbClr val="404040"/>
              </a:solidFill>
              <a:latin typeface="Myriad Pro" panose="020B0503030403020204" pitchFamily="34" charset="0"/>
            </a:endParaRPr>
          </a:p>
        </p:txBody>
      </p:sp>
    </p:spTree>
    <p:extLst>
      <p:ext uri="{BB962C8B-B14F-4D97-AF65-F5344CB8AC3E}">
        <p14:creationId xmlns:p14="http://schemas.microsoft.com/office/powerpoint/2010/main" val="434310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577081"/>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Missions CamCC supports – (Local – Jerusalem)</a:t>
            </a:r>
            <a:endParaRPr lang="en-US" sz="600" dirty="0">
              <a:solidFill>
                <a:schemeClr val="bg1"/>
              </a:solidFill>
            </a:endParaRP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b="9378"/>
          <a:stretch/>
        </p:blipFill>
        <p:spPr>
          <a:xfrm>
            <a:off x="963644" y="1636598"/>
            <a:ext cx="6316870" cy="2487727"/>
          </a:xfrm>
          <a:prstGeom prst="rect">
            <a:avLst/>
          </a:prstGeom>
        </p:spPr>
      </p:pic>
      <p:sp>
        <p:nvSpPr>
          <p:cNvPr id="5" name="Rectangle 4"/>
          <p:cNvSpPr/>
          <p:nvPr/>
        </p:nvSpPr>
        <p:spPr>
          <a:xfrm>
            <a:off x="963644" y="3526912"/>
            <a:ext cx="1583608" cy="612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hild Evangelism Fellowship of Wisconsin – Reaching Children in Wiscons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05" y="3526913"/>
            <a:ext cx="1424660" cy="6126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8997" t="17240" r="19739" b="20519"/>
          <a:stretch/>
        </p:blipFill>
        <p:spPr>
          <a:xfrm>
            <a:off x="6481426" y="4445821"/>
            <a:ext cx="1995567" cy="2088887"/>
          </a:xfrm>
          <a:prstGeom prst="rect">
            <a:avLst/>
          </a:prstGeom>
        </p:spPr>
      </p:pic>
      <p:sp>
        <p:nvSpPr>
          <p:cNvPr id="10" name="Rectangle 9"/>
          <p:cNvSpPr/>
          <p:nvPr/>
        </p:nvSpPr>
        <p:spPr>
          <a:xfrm>
            <a:off x="6481426" y="5981700"/>
            <a:ext cx="590202" cy="550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24206" y="5891951"/>
            <a:ext cx="696760" cy="69676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2743" y="1643341"/>
            <a:ext cx="3703168" cy="2464921"/>
          </a:xfrm>
          <a:prstGeom prst="rect">
            <a:avLst/>
          </a:prstGeom>
        </p:spPr>
      </p:pic>
      <p:sp>
        <p:nvSpPr>
          <p:cNvPr id="14" name="Rectangle 13"/>
          <p:cNvSpPr/>
          <p:nvPr/>
        </p:nvSpPr>
        <p:spPr>
          <a:xfrm>
            <a:off x="7442743" y="3598412"/>
            <a:ext cx="2251802" cy="516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MarriageWell"/>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535887" y="3734934"/>
            <a:ext cx="2048683" cy="2954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778980" y="4421721"/>
            <a:ext cx="2876370" cy="2157278"/>
          </a:xfrm>
          <a:prstGeom prst="rect">
            <a:avLst/>
          </a:prstGeom>
        </p:spPr>
      </p:pic>
      <p:pic>
        <p:nvPicPr>
          <p:cNvPr id="1032" name="Picture 8" descr="Charteris Foundat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48331" y="5881692"/>
            <a:ext cx="707019" cy="7070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o photo description available."/>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2027160" y="-1357981"/>
            <a:ext cx="284738" cy="1779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mcusercontent.com/d9c69a5d60c2f0bcbe59ff373/images/fa2ce3e2-c848-5b78-2288-3ea7793d65e6.jpg"/>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563594" y="4445822"/>
            <a:ext cx="278130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357044" y="4440647"/>
            <a:ext cx="2788200" cy="2091150"/>
          </a:xfrm>
          <a:prstGeom prst="rect">
            <a:avLst/>
          </a:prstGeom>
        </p:spPr>
      </p:pic>
      <p:cxnSp>
        <p:nvCxnSpPr>
          <p:cNvPr id="28" name="Straight Connector 27"/>
          <p:cNvCxnSpPr>
            <a:endCxn id="1046" idx="2"/>
          </p:cNvCxnSpPr>
          <p:nvPr/>
        </p:nvCxnSpPr>
        <p:spPr>
          <a:xfrm>
            <a:off x="3341651" y="4445821"/>
            <a:ext cx="32268" cy="20859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46" name="Picture 22" descr="Profile for Converge Church Plant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46470" y="5676899"/>
            <a:ext cx="854898" cy="854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478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2516073"/>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John 17:18</a:t>
            </a:r>
            <a:endParaRPr lang="en-US" sz="600" dirty="0">
              <a:solidFill>
                <a:schemeClr val="bg1"/>
              </a:solidFill>
            </a:endParaRPr>
          </a:p>
          <a:p>
            <a:r>
              <a:rPr lang="en-US" sz="3150" i="1" dirty="0">
                <a:solidFill>
                  <a:schemeClr val="bg1"/>
                </a:solidFill>
                <a:latin typeface="Myriad Pro" panose="020B0503030403020204" pitchFamily="34" charset="0"/>
              </a:rPr>
              <a:t>"As you sent me </a:t>
            </a:r>
            <a:r>
              <a:rPr lang="en-US" sz="3150" i="1" dirty="0">
                <a:solidFill>
                  <a:srgbClr val="EDAA17"/>
                </a:solidFill>
                <a:latin typeface="Myriad Pro" panose="020B0503030403020204" pitchFamily="34" charset="0"/>
              </a:rPr>
              <a:t>into the world</a:t>
            </a:r>
            <a:r>
              <a:rPr lang="en-US" sz="3150" i="1" dirty="0">
                <a:solidFill>
                  <a:schemeClr val="bg1"/>
                </a:solidFill>
                <a:latin typeface="Myriad Pro" panose="020B0503030403020204" pitchFamily="34" charset="0"/>
              </a:rPr>
              <a:t>, so I have sent them into the world."</a:t>
            </a:r>
            <a:r>
              <a:rPr lang="en-US" sz="3150" i="1" dirty="0" smtClean="0">
                <a:solidFill>
                  <a:srgbClr val="404040"/>
                </a:solidFill>
                <a:latin typeface="Myriad Pro" panose="020B0503030403020204" pitchFamily="34" charset="0"/>
              </a:rPr>
              <a:t> </a:t>
            </a:r>
          </a:p>
          <a:p>
            <a:r>
              <a:rPr lang="en-US" sz="3150" i="1" dirty="0" smtClean="0">
                <a:solidFill>
                  <a:srgbClr val="404040"/>
                </a:solidFill>
                <a:latin typeface="Myriad Pro" panose="020B0503030403020204" pitchFamily="34" charset="0"/>
              </a:rPr>
              <a:t> </a:t>
            </a:r>
            <a:endParaRPr lang="en-US" sz="3150" i="1" dirty="0">
              <a:solidFill>
                <a:srgbClr val="404040"/>
              </a:solidFill>
              <a:latin typeface="Myriad Pro" panose="020B0503030403020204" pitchFamily="34" charset="0"/>
            </a:endParaRPr>
          </a:p>
          <a:p>
            <a:r>
              <a:rPr lang="en-US" sz="3150" i="1" dirty="0">
                <a:solidFill>
                  <a:srgbClr val="404040"/>
                </a:solidFill>
                <a:latin typeface="Myriad Pro" panose="020B0503030403020204" pitchFamily="34" charset="0"/>
              </a:rPr>
              <a:t> </a:t>
            </a:r>
          </a:p>
        </p:txBody>
      </p:sp>
    </p:spTree>
    <p:extLst>
      <p:ext uri="{BB962C8B-B14F-4D97-AF65-F5344CB8AC3E}">
        <p14:creationId xmlns:p14="http://schemas.microsoft.com/office/powerpoint/2010/main" val="2944989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b="12291"/>
          <a:stretch/>
        </p:blipFill>
        <p:spPr>
          <a:xfrm>
            <a:off x="8582729" y="2019969"/>
            <a:ext cx="3094267" cy="2016730"/>
          </a:xfrm>
          <a:prstGeom prst="rect">
            <a:avLst/>
          </a:prstGeom>
        </p:spPr>
      </p:pic>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577081"/>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Missions CamCC supports – (Close but different - Samaria)</a:t>
            </a:r>
            <a:endParaRPr lang="en-US" sz="600" dirty="0">
              <a:solidFill>
                <a:schemeClr val="bg1"/>
              </a:solidFill>
            </a:endParaRP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t="30259" b="37005"/>
          <a:stretch/>
        </p:blipFill>
        <p:spPr>
          <a:xfrm>
            <a:off x="590028" y="4904765"/>
            <a:ext cx="3805249" cy="1660923"/>
          </a:xfrm>
          <a:prstGeom prst="rect">
            <a:avLst/>
          </a:prstGeom>
        </p:spPr>
      </p:pic>
      <p:pic>
        <p:nvPicPr>
          <p:cNvPr id="14" name="Picture 13"/>
          <p:cNvPicPr>
            <a:picLocks noChangeAspect="1"/>
          </p:cNvPicPr>
          <p:nvPr/>
        </p:nvPicPr>
        <p:blipFill rotWithShape="1">
          <a:blip r:embed="rId5" cstate="hqprint">
            <a:extLst>
              <a:ext uri="{28A0092B-C50C-407E-A947-70E740481C1C}">
                <a14:useLocalDpi xmlns:a14="http://schemas.microsoft.com/office/drawing/2010/main" val="0"/>
              </a:ext>
            </a:extLst>
          </a:blip>
          <a:srcRect b="14322"/>
          <a:stretch/>
        </p:blipFill>
        <p:spPr>
          <a:xfrm>
            <a:off x="4757678" y="3560811"/>
            <a:ext cx="3459530" cy="2987379"/>
          </a:xfrm>
          <a:prstGeom prst="rect">
            <a:avLst/>
          </a:prstGeom>
        </p:spPr>
      </p:pic>
      <p:pic>
        <p:nvPicPr>
          <p:cNvPr id="15" name="Picture 14"/>
          <p:cNvPicPr>
            <a:picLocks noChangeAspect="1"/>
          </p:cNvPicPr>
          <p:nvPr/>
        </p:nvPicPr>
        <p:blipFill rotWithShape="1">
          <a:blip r:embed="rId6" cstate="hqprint">
            <a:extLst>
              <a:ext uri="{28A0092B-C50C-407E-A947-70E740481C1C}">
                <a14:useLocalDpi xmlns:a14="http://schemas.microsoft.com/office/drawing/2010/main" val="0"/>
              </a:ext>
            </a:extLst>
          </a:blip>
          <a:srcRect l="11340" t="33381" b="36747"/>
          <a:stretch/>
        </p:blipFill>
        <p:spPr>
          <a:xfrm>
            <a:off x="590621" y="3245077"/>
            <a:ext cx="3804569" cy="1709205"/>
          </a:xfrm>
          <a:prstGeom prst="rect">
            <a:avLst/>
          </a:prstGeom>
        </p:spPr>
      </p:pic>
      <p:pic>
        <p:nvPicPr>
          <p:cNvPr id="17" name="Picture 16"/>
          <p:cNvPicPr>
            <a:picLocks noChangeAspect="1"/>
          </p:cNvPicPr>
          <p:nvPr/>
        </p:nvPicPr>
        <p:blipFill rotWithShape="1">
          <a:blip r:embed="rId7" cstate="hqprint">
            <a:extLst>
              <a:ext uri="{28A0092B-C50C-407E-A947-70E740481C1C}">
                <a14:useLocalDpi xmlns:a14="http://schemas.microsoft.com/office/drawing/2010/main" val="0"/>
              </a:ext>
            </a:extLst>
          </a:blip>
          <a:srcRect t="39140" b="3203"/>
          <a:stretch/>
        </p:blipFill>
        <p:spPr>
          <a:xfrm>
            <a:off x="590621" y="1657408"/>
            <a:ext cx="3804568" cy="1725577"/>
          </a:xfrm>
          <a:prstGeom prst="rect">
            <a:avLst/>
          </a:prstGeom>
        </p:spPr>
      </p:pic>
      <p:sp>
        <p:nvSpPr>
          <p:cNvPr id="4" name="Rectangle 3"/>
          <p:cNvSpPr/>
          <p:nvPr/>
        </p:nvSpPr>
        <p:spPr>
          <a:xfrm>
            <a:off x="3125998" y="5675466"/>
            <a:ext cx="1267144" cy="890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8" cstate="hqprint">
            <a:extLst>
              <a:ext uri="{28A0092B-C50C-407E-A947-70E740481C1C}">
                <a14:useLocalDpi xmlns:a14="http://schemas.microsoft.com/office/drawing/2010/main" val="0"/>
              </a:ext>
            </a:extLst>
          </a:blip>
          <a:srcRect l="8615" t="21917" b="18942"/>
          <a:stretch/>
        </p:blipFill>
        <p:spPr>
          <a:xfrm>
            <a:off x="3174501" y="5737339"/>
            <a:ext cx="1279970" cy="828349"/>
          </a:xfrm>
          <a:prstGeom prst="rect">
            <a:avLst/>
          </a:prstGeom>
        </p:spPr>
      </p:pic>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l="12290" r="15499"/>
          <a:stretch/>
        </p:blipFill>
        <p:spPr>
          <a:xfrm>
            <a:off x="6191075" y="1680553"/>
            <a:ext cx="2026133" cy="1873848"/>
          </a:xfrm>
          <a:prstGeom prst="rect">
            <a:avLst/>
          </a:prstGeom>
        </p:spPr>
      </p:pic>
      <p:pic>
        <p:nvPicPr>
          <p:cNvPr id="19" name="Picture 18"/>
          <p:cNvPicPr>
            <a:picLocks noChangeAspect="1"/>
          </p:cNvPicPr>
          <p:nvPr/>
        </p:nvPicPr>
        <p:blipFill rotWithShape="1">
          <a:blip r:embed="rId10" cstate="hqprint">
            <a:extLst>
              <a:ext uri="{28A0092B-C50C-407E-A947-70E740481C1C}">
                <a14:useLocalDpi xmlns:a14="http://schemas.microsoft.com/office/drawing/2010/main" val="0"/>
              </a:ext>
            </a:extLst>
          </a:blip>
          <a:srcRect l="10675" t="11897" r="21233"/>
          <a:stretch/>
        </p:blipFill>
        <p:spPr>
          <a:xfrm>
            <a:off x="4757678" y="1682575"/>
            <a:ext cx="1546830" cy="1878236"/>
          </a:xfrm>
          <a:prstGeom prst="rect">
            <a:avLst/>
          </a:prstGeom>
        </p:spPr>
      </p:pic>
      <p:sp>
        <p:nvSpPr>
          <p:cNvPr id="13" name="Rectangle 12"/>
          <p:cNvSpPr/>
          <p:nvPr/>
        </p:nvSpPr>
        <p:spPr>
          <a:xfrm>
            <a:off x="6319213" y="5939241"/>
            <a:ext cx="1897995" cy="621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438900" y="6060394"/>
            <a:ext cx="1698246" cy="426773"/>
          </a:xfrm>
          <a:prstGeom prst="rect">
            <a:avLst/>
          </a:prstGeom>
        </p:spPr>
      </p:pic>
      <p:cxnSp>
        <p:nvCxnSpPr>
          <p:cNvPr id="22" name="Straight Connector 21"/>
          <p:cNvCxnSpPr/>
          <p:nvPr/>
        </p:nvCxnSpPr>
        <p:spPr>
          <a:xfrm flipV="1">
            <a:off x="590028" y="3382985"/>
            <a:ext cx="3805161" cy="1677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90028" y="4946356"/>
            <a:ext cx="3805161" cy="79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757591" y="3546680"/>
            <a:ext cx="3459617" cy="1413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579992" y="4033494"/>
            <a:ext cx="3097004" cy="32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304508" y="1680553"/>
            <a:ext cx="1" cy="18661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579609" y="4052340"/>
            <a:ext cx="3097387" cy="2323040"/>
          </a:xfrm>
          <a:prstGeom prst="rect">
            <a:avLst/>
          </a:prstGeom>
        </p:spPr>
      </p:pic>
      <p:pic>
        <p:nvPicPr>
          <p:cNvPr id="11" name="Picture 1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837214" y="5581551"/>
            <a:ext cx="839782" cy="794434"/>
          </a:xfrm>
          <a:prstGeom prst="rect">
            <a:avLst/>
          </a:prstGeom>
        </p:spPr>
      </p:pic>
    </p:spTree>
    <p:extLst>
      <p:ext uri="{BB962C8B-B14F-4D97-AF65-F5344CB8AC3E}">
        <p14:creationId xmlns:p14="http://schemas.microsoft.com/office/powerpoint/2010/main" val="3388234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577081"/>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Missions CamCC supports – (The World- Ends of the Earth)</a:t>
            </a:r>
            <a:endParaRPr lang="en-US" sz="600" dirty="0">
              <a:solidFill>
                <a:schemeClr val="bg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54" t="1652" r="-1" b="14814"/>
          <a:stretch/>
        </p:blipFill>
        <p:spPr>
          <a:xfrm>
            <a:off x="457581" y="2177412"/>
            <a:ext cx="2452517" cy="1805296"/>
          </a:xfrm>
          <a:prstGeom prst="rect">
            <a:avLst/>
          </a:prstGeom>
        </p:spPr>
      </p:pic>
      <p:pic>
        <p:nvPicPr>
          <p:cNvPr id="7" name="Picture 6"/>
          <p:cNvPicPr>
            <a:picLocks noChangeAspect="1"/>
          </p:cNvPicPr>
          <p:nvPr/>
        </p:nvPicPr>
        <p:blipFill rotWithShape="1">
          <a:blip r:embed="rId4" cstate="hqprint">
            <a:extLst>
              <a:ext uri="{28A0092B-C50C-407E-A947-70E740481C1C}">
                <a14:useLocalDpi xmlns:a14="http://schemas.microsoft.com/office/drawing/2010/main" val="0"/>
              </a:ext>
            </a:extLst>
          </a:blip>
          <a:srcRect l="10675" t="24887" b="10988"/>
          <a:stretch/>
        </p:blipFill>
        <p:spPr>
          <a:xfrm>
            <a:off x="457582" y="3982707"/>
            <a:ext cx="2449585" cy="2344723"/>
          </a:xfrm>
          <a:prstGeom prst="rect">
            <a:avLst/>
          </a:prstGeom>
        </p:spPr>
      </p:pic>
      <p:sp>
        <p:nvSpPr>
          <p:cNvPr id="8" name="Rectangle 7"/>
          <p:cNvSpPr/>
          <p:nvPr/>
        </p:nvSpPr>
        <p:spPr>
          <a:xfrm>
            <a:off x="1858799" y="5693071"/>
            <a:ext cx="1049834" cy="634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957670" y="5787774"/>
            <a:ext cx="852091" cy="444951"/>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8644"/>
          <a:stretch/>
        </p:blipFill>
        <p:spPr>
          <a:xfrm>
            <a:off x="6552490" y="2685223"/>
            <a:ext cx="5328356" cy="3280769"/>
          </a:xfrm>
          <a:prstGeom prst="rect">
            <a:avLst/>
          </a:prstGeom>
        </p:spPr>
      </p:pic>
      <p:pic>
        <p:nvPicPr>
          <p:cNvPr id="2052" name="Picture 4" descr="Heart of Hope Ministries | Glenwood Community Church"/>
          <p:cNvPicPr>
            <a:picLocks noChangeAspect="1" noChangeArrowheads="1"/>
          </p:cNvPicPr>
          <p:nvPr/>
        </p:nvPicPr>
        <p:blipFill rotWithShape="1">
          <a:blip r:embed="rId7">
            <a:extLst>
              <a:ext uri="{28A0092B-C50C-407E-A947-70E740481C1C}">
                <a14:useLocalDpi xmlns:a14="http://schemas.microsoft.com/office/drawing/2010/main" val="0"/>
              </a:ext>
            </a:extLst>
          </a:blip>
          <a:srcRect l="25615" r="24618"/>
          <a:stretch/>
        </p:blipFill>
        <p:spPr bwMode="auto">
          <a:xfrm>
            <a:off x="11060582" y="3712374"/>
            <a:ext cx="820264" cy="8971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7988" y="3783342"/>
            <a:ext cx="3179948" cy="2226907"/>
          </a:xfrm>
          <a:prstGeom prst="rect">
            <a:avLst/>
          </a:prstGeom>
        </p:spPr>
      </p:pic>
      <p:sp>
        <p:nvSpPr>
          <p:cNvPr id="19" name="Rectangle 18"/>
          <p:cNvSpPr/>
          <p:nvPr/>
        </p:nvSpPr>
        <p:spPr>
          <a:xfrm>
            <a:off x="4716781" y="5288280"/>
            <a:ext cx="1601156" cy="7219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CONTACT | lastingimpressions"/>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812317" y="5407050"/>
            <a:ext cx="1433087" cy="50025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457580" y="3974300"/>
            <a:ext cx="2449186" cy="421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rotWithShape="1">
          <a:blip r:embed="rId10">
            <a:extLst>
              <a:ext uri="{28A0092B-C50C-407E-A947-70E740481C1C}">
                <a14:useLocalDpi xmlns:a14="http://schemas.microsoft.com/office/drawing/2010/main" val="0"/>
              </a:ext>
            </a:extLst>
          </a:blip>
          <a:srcRect l="18982" t="39566" r="17257" b="41905"/>
          <a:stretch/>
        </p:blipFill>
        <p:spPr>
          <a:xfrm>
            <a:off x="3137988" y="2600587"/>
            <a:ext cx="3179948" cy="924089"/>
          </a:xfrm>
          <a:prstGeom prst="rect">
            <a:avLst/>
          </a:prstGeom>
        </p:spPr>
      </p:pic>
    </p:spTree>
    <p:extLst>
      <p:ext uri="{BB962C8B-B14F-4D97-AF65-F5344CB8AC3E}">
        <p14:creationId xmlns:p14="http://schemas.microsoft.com/office/powerpoint/2010/main" val="483984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577081"/>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Missions CamCC supports – (The World- Ends of the Earth)</a:t>
            </a:r>
            <a:endParaRPr lang="en-US" sz="600" dirty="0">
              <a:solidFill>
                <a:schemeClr val="bg1"/>
              </a:solidFill>
            </a:endParaRP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30432" t="21260" r="9340" b="4519"/>
          <a:stretch/>
        </p:blipFill>
        <p:spPr>
          <a:xfrm rot="5400000">
            <a:off x="284213" y="2376990"/>
            <a:ext cx="3200400" cy="2957962"/>
          </a:xfrm>
          <a:prstGeom prst="rect">
            <a:avLst/>
          </a:prstGeom>
        </p:spPr>
      </p:pic>
      <p:sp>
        <p:nvSpPr>
          <p:cNvPr id="8" name="Rectangle 7"/>
          <p:cNvSpPr/>
          <p:nvPr/>
        </p:nvSpPr>
        <p:spPr>
          <a:xfrm>
            <a:off x="2107764" y="4608508"/>
            <a:ext cx="1259535" cy="864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cstate="hqprint">
            <a:extLst>
              <a:ext uri="{28A0092B-C50C-407E-A947-70E740481C1C}">
                <a14:useLocalDpi xmlns:a14="http://schemas.microsoft.com/office/drawing/2010/main" val="0"/>
              </a:ext>
            </a:extLst>
          </a:blip>
          <a:srcRect t="15351" b="14467"/>
          <a:stretch/>
        </p:blipFill>
        <p:spPr>
          <a:xfrm>
            <a:off x="2222423" y="4705350"/>
            <a:ext cx="1065567" cy="747843"/>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32686" t="21438" r="11590" b="36016"/>
          <a:stretch/>
        </p:blipFill>
        <p:spPr>
          <a:xfrm>
            <a:off x="3564350" y="3611570"/>
            <a:ext cx="2356390" cy="2396335"/>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9069" t="20980" r="9674" b="21221"/>
          <a:stretch/>
        </p:blipFill>
        <p:spPr>
          <a:xfrm>
            <a:off x="3564350" y="1943120"/>
            <a:ext cx="2345602" cy="1668450"/>
          </a:xfrm>
          <a:prstGeom prst="rect">
            <a:avLst/>
          </a:prstGeom>
        </p:spPr>
      </p:pic>
      <p:cxnSp>
        <p:nvCxnSpPr>
          <p:cNvPr id="22" name="Straight Connector 21"/>
          <p:cNvCxnSpPr>
            <a:endCxn id="15" idx="3"/>
          </p:cNvCxnSpPr>
          <p:nvPr/>
        </p:nvCxnSpPr>
        <p:spPr>
          <a:xfrm>
            <a:off x="3564350" y="3611570"/>
            <a:ext cx="23527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82156" y="3379315"/>
            <a:ext cx="934975" cy="464510"/>
          </a:xfrm>
          <a:prstGeom prst="rect">
            <a:avLst/>
          </a:prstGeom>
        </p:spPr>
      </p:pic>
      <p:pic>
        <p:nvPicPr>
          <p:cNvPr id="21" name="Picture 2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10908" y="3044914"/>
            <a:ext cx="1891347" cy="2696890"/>
          </a:xfrm>
          <a:prstGeom prst="rect">
            <a:avLst/>
          </a:prstGeom>
        </p:spPr>
      </p:pic>
      <p:sp>
        <p:nvSpPr>
          <p:cNvPr id="20" name="Rectangle 19"/>
          <p:cNvSpPr/>
          <p:nvPr/>
        </p:nvSpPr>
        <p:spPr>
          <a:xfrm>
            <a:off x="6110907" y="5272437"/>
            <a:ext cx="1891347" cy="469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035500" y="5353231"/>
            <a:ext cx="2042160" cy="307777"/>
          </a:xfrm>
          <a:prstGeom prst="rect">
            <a:avLst/>
          </a:prstGeom>
          <a:noFill/>
        </p:spPr>
        <p:txBody>
          <a:bodyPr wrap="square" rtlCol="0">
            <a:spAutoFit/>
          </a:bodyPr>
          <a:lstStyle/>
          <a:p>
            <a:pPr algn="ctr"/>
            <a:r>
              <a:rPr lang="en-US" sz="1400" dirty="0" smtClean="0"/>
              <a:t>Vanya &amp; Joyce </a:t>
            </a:r>
            <a:r>
              <a:rPr lang="en-US" sz="1400" dirty="0" err="1" smtClean="0"/>
              <a:t>Algra</a:t>
            </a:r>
            <a:endParaRPr lang="en-US" sz="1400" dirty="0"/>
          </a:p>
        </p:txBody>
      </p:sp>
      <p:pic>
        <p:nvPicPr>
          <p:cNvPr id="26" name="Picture 2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182156" y="3843825"/>
            <a:ext cx="3531710" cy="2648782"/>
          </a:xfrm>
          <a:prstGeom prst="rect">
            <a:avLst/>
          </a:prstGeom>
        </p:spPr>
      </p:pic>
      <p:pic>
        <p:nvPicPr>
          <p:cNvPr id="28" name="Picture 27"/>
          <p:cNvPicPr>
            <a:picLocks noChangeAspect="1"/>
          </p:cNvPicPr>
          <p:nvPr/>
        </p:nvPicPr>
        <p:blipFill rotWithShape="1">
          <a:blip r:embed="rId10" cstate="hqprint">
            <a:extLst>
              <a:ext uri="{28A0092B-C50C-407E-A947-70E740481C1C}">
                <a14:useLocalDpi xmlns:a14="http://schemas.microsoft.com/office/drawing/2010/main" val="0"/>
              </a:ext>
            </a:extLst>
          </a:blip>
          <a:srcRect t="23595" b="24157"/>
          <a:stretch/>
        </p:blipFill>
        <p:spPr>
          <a:xfrm>
            <a:off x="10263930" y="5741804"/>
            <a:ext cx="1449935" cy="757550"/>
          </a:xfrm>
          <a:prstGeom prst="rect">
            <a:avLst/>
          </a:prstGeom>
        </p:spPr>
      </p:pic>
      <p:pic>
        <p:nvPicPr>
          <p:cNvPr id="29" name="Picture 28"/>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525168" y="1535771"/>
            <a:ext cx="2762960" cy="2075799"/>
          </a:xfrm>
          <a:prstGeom prst="rect">
            <a:avLst/>
          </a:prstGeom>
        </p:spPr>
      </p:pic>
      <p:sp>
        <p:nvSpPr>
          <p:cNvPr id="34" name="Rectangle 33"/>
          <p:cNvSpPr/>
          <p:nvPr/>
        </p:nvSpPr>
        <p:spPr>
          <a:xfrm>
            <a:off x="10183227" y="3031321"/>
            <a:ext cx="1114426" cy="585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12" cstate="hqprint">
            <a:extLst>
              <a:ext uri="{28A0092B-C50C-407E-A947-70E740481C1C}">
                <a14:useLocalDpi xmlns:a14="http://schemas.microsoft.com/office/drawing/2010/main" val="0"/>
              </a:ext>
            </a:extLst>
          </a:blip>
          <a:srcRect l="7682" t="25140" r="6424" b="33939"/>
          <a:stretch/>
        </p:blipFill>
        <p:spPr>
          <a:xfrm>
            <a:off x="10259063" y="3113091"/>
            <a:ext cx="962754" cy="458678"/>
          </a:xfrm>
          <a:prstGeom prst="rect">
            <a:avLst/>
          </a:prstGeom>
        </p:spPr>
      </p:pic>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2838" y="2272091"/>
            <a:ext cx="1884463" cy="505254"/>
          </a:xfrm>
          <a:prstGeom prst="rect">
            <a:avLst/>
          </a:prstGeom>
        </p:spPr>
      </p:pic>
    </p:spTree>
    <p:extLst>
      <p:ext uri="{BB962C8B-B14F-4D97-AF65-F5344CB8AC3E}">
        <p14:creationId xmlns:p14="http://schemas.microsoft.com/office/powerpoint/2010/main" val="2189581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577081"/>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Missions CamCC supports – (The World- Ends of the Earth)</a:t>
            </a:r>
            <a:endParaRPr lang="en-US" sz="600" dirty="0">
              <a:solidFill>
                <a:schemeClr val="bg1"/>
              </a:solidFill>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50850" y="2607468"/>
            <a:ext cx="3457575" cy="2593181"/>
          </a:xfrm>
          <a:prstGeom prst="rect">
            <a:avLst/>
          </a:prstGeom>
        </p:spPr>
      </p:pic>
      <p:sp>
        <p:nvSpPr>
          <p:cNvPr id="8" name="Rectangle 7"/>
          <p:cNvSpPr/>
          <p:nvPr/>
        </p:nvSpPr>
        <p:spPr>
          <a:xfrm>
            <a:off x="2664152" y="4457700"/>
            <a:ext cx="1044273" cy="737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64152" y="4316185"/>
            <a:ext cx="1020263" cy="1020263"/>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6464" r="9012"/>
          <a:stretch/>
        </p:blipFill>
        <p:spPr>
          <a:xfrm>
            <a:off x="4030675" y="2459497"/>
            <a:ext cx="4572000" cy="2876951"/>
          </a:xfrm>
          <a:prstGeom prst="rect">
            <a:avLst/>
          </a:prstGeom>
        </p:spPr>
      </p:pic>
      <p:pic>
        <p:nvPicPr>
          <p:cNvPr id="7" name="Picture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26528" y="4707799"/>
            <a:ext cx="2346831" cy="676274"/>
          </a:xfrm>
          <a:prstGeom prst="rect">
            <a:avLst/>
          </a:prstGeom>
        </p:spPr>
      </p:pic>
      <p:pic>
        <p:nvPicPr>
          <p:cNvPr id="9" name="Picture 8"/>
          <p:cNvPicPr>
            <a:picLocks noChangeAspect="1"/>
          </p:cNvPicPr>
          <p:nvPr/>
        </p:nvPicPr>
        <p:blipFill rotWithShape="1">
          <a:blip r:embed="rId7" cstate="hqprint">
            <a:extLst>
              <a:ext uri="{28A0092B-C50C-407E-A947-70E740481C1C}">
                <a14:useLocalDpi xmlns:a14="http://schemas.microsoft.com/office/drawing/2010/main" val="0"/>
              </a:ext>
            </a:extLst>
          </a:blip>
          <a:srcRect l="9330"/>
          <a:stretch/>
        </p:blipFill>
        <p:spPr>
          <a:xfrm>
            <a:off x="8948935" y="2672819"/>
            <a:ext cx="2962275" cy="2450306"/>
          </a:xfrm>
          <a:prstGeom prst="rect">
            <a:avLst/>
          </a:prstGeom>
        </p:spPr>
      </p:pic>
      <p:sp>
        <p:nvSpPr>
          <p:cNvPr id="25" name="Rectangle 24"/>
          <p:cNvSpPr/>
          <p:nvPr/>
        </p:nvSpPr>
        <p:spPr>
          <a:xfrm>
            <a:off x="10412562" y="4678014"/>
            <a:ext cx="1518663" cy="445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ywam-logo - Campus Renew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4045" y="4707799"/>
            <a:ext cx="1290334" cy="403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872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FE62CD-09CC-4872-A28B-F7B86C81D5F4}"/>
              </a:ext>
            </a:extLst>
          </p:cNvPr>
          <p:cNvSpPr txBox="1"/>
          <p:nvPr/>
        </p:nvSpPr>
        <p:spPr>
          <a:xfrm>
            <a:off x="735677" y="854440"/>
            <a:ext cx="10769138" cy="2689198"/>
          </a:xfrm>
          <a:prstGeom prst="rect">
            <a:avLst/>
          </a:prstGeom>
          <a:noFill/>
        </p:spPr>
        <p:txBody>
          <a:bodyPr wrap="square" rtlCol="0">
            <a:spAutoFit/>
          </a:bodyPr>
          <a:lstStyle/>
          <a:p>
            <a:pPr algn="ctr"/>
            <a:r>
              <a:rPr lang="en-US" sz="3600" b="1" dirty="0">
                <a:solidFill>
                  <a:schemeClr val="bg1"/>
                </a:solidFill>
                <a:latin typeface="Myriad Pro" panose="020B0503030403020204" pitchFamily="34" charset="0"/>
              </a:rPr>
              <a:t>Big Idea</a:t>
            </a:r>
          </a:p>
          <a:p>
            <a:endParaRPr lang="en-US" sz="3375" b="1" dirty="0">
              <a:solidFill>
                <a:schemeClr val="bg1"/>
              </a:solidFill>
              <a:latin typeface="Myriad Pro" panose="020B0503030403020204" pitchFamily="34" charset="0"/>
            </a:endParaRPr>
          </a:p>
          <a:p>
            <a:pPr algn="ctr"/>
            <a:r>
              <a:rPr lang="en-US" sz="3300" b="1" dirty="0" smtClean="0">
                <a:solidFill>
                  <a:schemeClr val="bg1"/>
                </a:solidFill>
                <a:latin typeface="Myriad Pro" panose="020B0503030403020204" pitchFamily="34" charset="0"/>
              </a:rPr>
              <a:t>A person that is </a:t>
            </a:r>
            <a:r>
              <a:rPr lang="en-US" sz="3300" b="1" dirty="0" smtClean="0">
                <a:solidFill>
                  <a:srgbClr val="EDAA17"/>
                </a:solidFill>
                <a:latin typeface="Myriad Pro" panose="020B0503030403020204" pitchFamily="34" charset="0"/>
              </a:rPr>
              <a:t>all about Jesus </a:t>
            </a:r>
            <a:r>
              <a:rPr lang="en-US" sz="3300" b="1" dirty="0" smtClean="0">
                <a:solidFill>
                  <a:schemeClr val="bg1"/>
                </a:solidFill>
                <a:latin typeface="Myriad Pro" panose="020B0503030403020204" pitchFamily="34" charset="0"/>
              </a:rPr>
              <a:t>is someone that is committed to allowing God to use them to </a:t>
            </a:r>
            <a:r>
              <a:rPr lang="en-US" sz="3300" b="1" dirty="0" smtClean="0">
                <a:solidFill>
                  <a:srgbClr val="EDAA17"/>
                </a:solidFill>
                <a:latin typeface="Myriad Pro" panose="020B0503030403020204" pitchFamily="34" charset="0"/>
              </a:rPr>
              <a:t>fulfill His mission</a:t>
            </a:r>
            <a:r>
              <a:rPr lang="en-US" sz="3300" b="1" dirty="0" smtClean="0">
                <a:solidFill>
                  <a:schemeClr val="bg1"/>
                </a:solidFill>
                <a:latin typeface="Myriad Pro" panose="020B0503030403020204" pitchFamily="34" charset="0"/>
              </a:rPr>
              <a:t> in this World.</a:t>
            </a:r>
            <a:endParaRPr lang="en-US" sz="3600" b="1" dirty="0">
              <a:solidFill>
                <a:schemeClr val="bg1"/>
              </a:solidFill>
              <a:latin typeface="Myriad Pro" panose="020B0503030403020204" pitchFamily="34" charset="0"/>
            </a:endParaRPr>
          </a:p>
        </p:txBody>
      </p:sp>
      <p:sp>
        <p:nvSpPr>
          <p:cNvPr id="5" name="Triangle 2">
            <a:extLst>
              <a:ext uri="{FF2B5EF4-FFF2-40B4-BE49-F238E27FC236}">
                <a16:creationId xmlns:a16="http://schemas.microsoft.com/office/drawing/2014/main" id="{96BDD00D-8F4E-47B5-AEDA-670A78F0E0F2}"/>
              </a:ext>
            </a:extLst>
          </p:cNvPr>
          <p:cNvSpPr/>
          <p:nvPr/>
        </p:nvSpPr>
        <p:spPr>
          <a:xfrm rot="16200000">
            <a:off x="3934564" y="230029"/>
            <a:ext cx="157397" cy="194497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riangle 3">
            <a:extLst>
              <a:ext uri="{FF2B5EF4-FFF2-40B4-BE49-F238E27FC236}">
                <a16:creationId xmlns:a16="http://schemas.microsoft.com/office/drawing/2014/main" id="{1BCCC687-1159-4F59-BF0D-67AD24D48BC4}"/>
              </a:ext>
            </a:extLst>
          </p:cNvPr>
          <p:cNvSpPr/>
          <p:nvPr/>
        </p:nvSpPr>
        <p:spPr>
          <a:xfrm rot="5400000">
            <a:off x="8035487" y="230029"/>
            <a:ext cx="157397" cy="194497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71950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716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3970318"/>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Matthew 28:18-20</a:t>
            </a:r>
            <a:endParaRPr lang="en-US" sz="600" dirty="0">
              <a:solidFill>
                <a:schemeClr val="bg1"/>
              </a:solidFill>
            </a:endParaRPr>
          </a:p>
          <a:p>
            <a:r>
              <a:rPr lang="en-US" sz="3150" i="1" dirty="0">
                <a:solidFill>
                  <a:schemeClr val="bg1"/>
                </a:solidFill>
                <a:latin typeface="Myriad Pro" panose="020B0503030403020204" pitchFamily="34" charset="0"/>
              </a:rPr>
              <a:t>And Jesus came and said to them, “All authority in heaven and on earth has been given to me. Go therefore and make disciples of all nations, baptizing them in the name of the Father and of the Son and of the Holy Spirit, teaching them to observe all that I have commanded you. And behold, I am with you always, to the end of the age.”</a:t>
            </a:r>
            <a:r>
              <a:rPr lang="en-US" sz="3150" i="1" dirty="0" smtClean="0">
                <a:solidFill>
                  <a:srgbClr val="404040"/>
                </a:solidFill>
                <a:latin typeface="Myriad Pro" panose="020B0503030403020204" pitchFamily="34" charset="0"/>
              </a:rPr>
              <a:t> </a:t>
            </a:r>
            <a:endParaRPr lang="en-US" sz="3150" i="1" dirty="0">
              <a:solidFill>
                <a:srgbClr val="404040"/>
              </a:solidFill>
              <a:latin typeface="Myriad Pro" panose="020B0503030403020204" pitchFamily="34" charset="0"/>
            </a:endParaRPr>
          </a:p>
          <a:p>
            <a:r>
              <a:rPr lang="en-US" sz="3150" i="1" dirty="0">
                <a:solidFill>
                  <a:srgbClr val="404040"/>
                </a:solidFill>
                <a:latin typeface="Myriad Pro" panose="020B0503030403020204" pitchFamily="34" charset="0"/>
              </a:rPr>
              <a:t> </a:t>
            </a:r>
          </a:p>
        </p:txBody>
      </p:sp>
    </p:spTree>
    <p:extLst>
      <p:ext uri="{BB962C8B-B14F-4D97-AF65-F5344CB8AC3E}">
        <p14:creationId xmlns:p14="http://schemas.microsoft.com/office/powerpoint/2010/main" val="2071247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3485570"/>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Matthew 22:36-40</a:t>
            </a:r>
            <a:endParaRPr lang="en-US" sz="600" dirty="0">
              <a:solidFill>
                <a:schemeClr val="bg1"/>
              </a:solidFill>
            </a:endParaRPr>
          </a:p>
          <a:p>
            <a:r>
              <a:rPr lang="en-US" sz="3150" i="1" dirty="0">
                <a:solidFill>
                  <a:schemeClr val="bg1"/>
                </a:solidFill>
                <a:latin typeface="Myriad Pro" panose="020B0503030403020204" pitchFamily="34" charset="0"/>
              </a:rPr>
              <a:t>“Teacher, which is the great commandment in the Law?” And he said to him, “You shall love the Lord your God with all your heart and with all your soul and with all your mind. This is the great and first commandment. And a second is like it: You shall love your neighbor as yourself. On these two commandments depend all the Law and the Prophets.”</a:t>
            </a:r>
            <a:endParaRPr lang="en-US" sz="3150" i="1" dirty="0">
              <a:solidFill>
                <a:srgbClr val="404040"/>
              </a:solidFill>
              <a:latin typeface="Myriad Pro" panose="020B0503030403020204" pitchFamily="34" charset="0"/>
            </a:endParaRPr>
          </a:p>
        </p:txBody>
      </p:sp>
    </p:spTree>
    <p:extLst>
      <p:ext uri="{BB962C8B-B14F-4D97-AF65-F5344CB8AC3E}">
        <p14:creationId xmlns:p14="http://schemas.microsoft.com/office/powerpoint/2010/main" val="1398513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5909310"/>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1 Corinthians 15:3 </a:t>
            </a:r>
            <a:r>
              <a:rPr lang="en-US" sz="3150" i="1" dirty="0" smtClean="0">
                <a:solidFill>
                  <a:schemeClr val="bg1"/>
                </a:solidFill>
                <a:latin typeface="Myriad Pro" panose="020B0503030403020204" pitchFamily="34" charset="0"/>
              </a:rPr>
              <a:t>For </a:t>
            </a:r>
            <a:r>
              <a:rPr lang="en-US" sz="3150" i="1" dirty="0">
                <a:solidFill>
                  <a:schemeClr val="bg1"/>
                </a:solidFill>
                <a:latin typeface="Myriad Pro" panose="020B0503030403020204" pitchFamily="34" charset="0"/>
              </a:rPr>
              <a:t>what I received I passed on to you as of first </a:t>
            </a:r>
            <a:r>
              <a:rPr lang="en-US" sz="3150" i="1" dirty="0" smtClean="0">
                <a:solidFill>
                  <a:schemeClr val="bg1"/>
                </a:solidFill>
                <a:latin typeface="Myriad Pro" panose="020B0503030403020204" pitchFamily="34" charset="0"/>
              </a:rPr>
              <a:t>importance: </a:t>
            </a:r>
            <a:r>
              <a:rPr lang="en-US" sz="3150" i="1" dirty="0">
                <a:solidFill>
                  <a:schemeClr val="bg1"/>
                </a:solidFill>
                <a:latin typeface="Myriad Pro" panose="020B0503030403020204" pitchFamily="34" charset="0"/>
              </a:rPr>
              <a:t>that Christ died for our sins according to the Scriptures</a:t>
            </a:r>
            <a:r>
              <a:rPr lang="en-US" sz="3150" i="1" dirty="0" smtClean="0">
                <a:solidFill>
                  <a:schemeClr val="bg1"/>
                </a:solidFill>
                <a:latin typeface="Myriad Pro" panose="020B0503030403020204" pitchFamily="34" charset="0"/>
              </a:rPr>
              <a:t>,</a:t>
            </a:r>
            <a:endParaRPr lang="en-US" sz="3150" i="1" dirty="0" smtClean="0">
              <a:solidFill>
                <a:srgbClr val="404040"/>
              </a:solidFill>
              <a:latin typeface="Myriad Pro" panose="020B0503030403020204" pitchFamily="34" charset="0"/>
            </a:endParaRPr>
          </a:p>
          <a:p>
            <a:r>
              <a:rPr lang="en-US" sz="3150" i="1" dirty="0" smtClean="0">
                <a:solidFill>
                  <a:srgbClr val="404040"/>
                </a:solidFill>
                <a:latin typeface="Myriad Pro" panose="020B0503030403020204" pitchFamily="34" charset="0"/>
              </a:rPr>
              <a:t> </a:t>
            </a:r>
            <a:r>
              <a:rPr lang="en-US" sz="3150" b="1" i="1" dirty="0" smtClean="0">
                <a:solidFill>
                  <a:srgbClr val="EDAA17"/>
                </a:solidFill>
                <a:latin typeface="Myriad Pro" panose="020B0503030403020204" pitchFamily="34" charset="0"/>
              </a:rPr>
              <a:t>Galatians 6:14 </a:t>
            </a:r>
            <a:r>
              <a:rPr lang="en-US" sz="3150" i="1" dirty="0" smtClean="0">
                <a:solidFill>
                  <a:schemeClr val="bg1"/>
                </a:solidFill>
                <a:latin typeface="Myriad Pro" panose="020B0503030403020204" pitchFamily="34" charset="0"/>
              </a:rPr>
              <a:t>May </a:t>
            </a:r>
            <a:r>
              <a:rPr lang="en-US" sz="3150" i="1" dirty="0">
                <a:solidFill>
                  <a:schemeClr val="bg1"/>
                </a:solidFill>
                <a:latin typeface="Myriad Pro" panose="020B0503030403020204" pitchFamily="34" charset="0"/>
              </a:rPr>
              <a:t>I never boast except in the cross of our Lord Jesus Christ, through </a:t>
            </a:r>
            <a:r>
              <a:rPr lang="en-US" sz="3150" i="1" dirty="0" smtClean="0">
                <a:solidFill>
                  <a:schemeClr val="bg1"/>
                </a:solidFill>
                <a:latin typeface="Myriad Pro" panose="020B0503030403020204" pitchFamily="34" charset="0"/>
              </a:rPr>
              <a:t>which </a:t>
            </a:r>
            <a:r>
              <a:rPr lang="en-US" sz="3150" i="1" dirty="0">
                <a:solidFill>
                  <a:schemeClr val="bg1"/>
                </a:solidFill>
                <a:latin typeface="Myriad Pro" panose="020B0503030403020204" pitchFamily="34" charset="0"/>
              </a:rPr>
              <a:t>the world has been crucified to me, and I to the world</a:t>
            </a:r>
            <a:r>
              <a:rPr lang="en-US" sz="3150" i="1" dirty="0" smtClean="0">
                <a:solidFill>
                  <a:schemeClr val="bg1"/>
                </a:solidFill>
                <a:latin typeface="Myriad Pro" panose="020B0503030403020204" pitchFamily="34" charset="0"/>
              </a:rPr>
              <a:t>.</a:t>
            </a:r>
            <a:endParaRPr lang="en-US" sz="3150" i="1" dirty="0">
              <a:solidFill>
                <a:srgbClr val="404040"/>
              </a:solidFill>
              <a:latin typeface="Myriad Pro" panose="020B0503030403020204" pitchFamily="34" charset="0"/>
            </a:endParaRPr>
          </a:p>
          <a:p>
            <a:r>
              <a:rPr lang="en-US" sz="3150" b="1" i="1" dirty="0" smtClean="0">
                <a:solidFill>
                  <a:srgbClr val="EDAA17"/>
                </a:solidFill>
                <a:latin typeface="Myriad Pro" panose="020B0503030403020204" pitchFamily="34" charset="0"/>
              </a:rPr>
              <a:t>1 Corinthians 2:2 </a:t>
            </a:r>
            <a:r>
              <a:rPr lang="en-US" sz="3150" i="1" dirty="0" smtClean="0">
                <a:solidFill>
                  <a:schemeClr val="bg1"/>
                </a:solidFill>
                <a:latin typeface="Myriad Pro" panose="020B0503030403020204" pitchFamily="34" charset="0"/>
              </a:rPr>
              <a:t>For </a:t>
            </a:r>
            <a:r>
              <a:rPr lang="en-US" sz="3150" i="1" dirty="0">
                <a:solidFill>
                  <a:schemeClr val="bg1"/>
                </a:solidFill>
                <a:latin typeface="Myriad Pro" panose="020B0503030403020204" pitchFamily="34" charset="0"/>
              </a:rPr>
              <a:t>I resolved to know nothing while I was with you except Jesus Christ and him crucified</a:t>
            </a:r>
            <a:r>
              <a:rPr lang="en-US" sz="3150" i="1" dirty="0" smtClean="0">
                <a:solidFill>
                  <a:schemeClr val="bg1"/>
                </a:solidFill>
                <a:latin typeface="Myriad Pro" panose="020B0503030403020204" pitchFamily="34" charset="0"/>
              </a:rPr>
              <a:t>.</a:t>
            </a:r>
            <a:endParaRPr lang="en-US" sz="3150" i="1" dirty="0">
              <a:solidFill>
                <a:srgbClr val="404040"/>
              </a:solidFill>
              <a:latin typeface="Myriad Pro" panose="020B0503030403020204" pitchFamily="34" charset="0"/>
            </a:endParaRPr>
          </a:p>
          <a:p>
            <a:r>
              <a:rPr lang="en-US" sz="3150" b="1" i="1" dirty="0" smtClean="0">
                <a:solidFill>
                  <a:srgbClr val="EDAA17"/>
                </a:solidFill>
                <a:latin typeface="Myriad Pro" panose="020B0503030403020204" pitchFamily="34" charset="0"/>
              </a:rPr>
              <a:t>Revelation 5:12 </a:t>
            </a:r>
            <a:r>
              <a:rPr lang="en-US" sz="3150" i="1" dirty="0" smtClean="0">
                <a:solidFill>
                  <a:schemeClr val="bg1"/>
                </a:solidFill>
                <a:latin typeface="Myriad Pro" panose="020B0503030403020204" pitchFamily="34" charset="0"/>
              </a:rPr>
              <a:t>In </a:t>
            </a:r>
            <a:r>
              <a:rPr lang="en-US" sz="3150" i="1" dirty="0">
                <a:solidFill>
                  <a:schemeClr val="bg1"/>
                </a:solidFill>
                <a:latin typeface="Myriad Pro" panose="020B0503030403020204" pitchFamily="34" charset="0"/>
              </a:rPr>
              <a:t>a loud voice they were saying</a:t>
            </a:r>
            <a:r>
              <a:rPr lang="en-US" sz="3150" i="1" dirty="0" smtClean="0">
                <a:solidFill>
                  <a:schemeClr val="bg1"/>
                </a:solidFill>
                <a:latin typeface="Myriad Pro" panose="020B0503030403020204" pitchFamily="34" charset="0"/>
              </a:rPr>
              <a:t>: “</a:t>
            </a:r>
            <a:r>
              <a:rPr lang="en-US" sz="3150" i="1" dirty="0">
                <a:solidFill>
                  <a:schemeClr val="bg1"/>
                </a:solidFill>
                <a:latin typeface="Myriad Pro" panose="020B0503030403020204" pitchFamily="34" charset="0"/>
              </a:rPr>
              <a:t>Worthy is the Lamb, who was </a:t>
            </a:r>
            <a:r>
              <a:rPr lang="en-US" sz="3150" i="1" dirty="0" smtClean="0">
                <a:solidFill>
                  <a:schemeClr val="bg1"/>
                </a:solidFill>
                <a:latin typeface="Myriad Pro" panose="020B0503030403020204" pitchFamily="34" charset="0"/>
              </a:rPr>
              <a:t>slain, to </a:t>
            </a:r>
            <a:r>
              <a:rPr lang="en-US" sz="3150" i="1" dirty="0">
                <a:solidFill>
                  <a:schemeClr val="bg1"/>
                </a:solidFill>
                <a:latin typeface="Myriad Pro" panose="020B0503030403020204" pitchFamily="34" charset="0"/>
              </a:rPr>
              <a:t>receive power and wealth and wisdom and </a:t>
            </a:r>
            <a:r>
              <a:rPr lang="en-US" sz="3150" i="1" dirty="0" smtClean="0">
                <a:solidFill>
                  <a:schemeClr val="bg1"/>
                </a:solidFill>
                <a:latin typeface="Myriad Pro" panose="020B0503030403020204" pitchFamily="34" charset="0"/>
              </a:rPr>
              <a:t>strength and </a:t>
            </a:r>
            <a:r>
              <a:rPr lang="en-US" sz="3150" i="1" dirty="0">
                <a:solidFill>
                  <a:schemeClr val="bg1"/>
                </a:solidFill>
                <a:latin typeface="Myriad Pro" panose="020B0503030403020204" pitchFamily="34" charset="0"/>
              </a:rPr>
              <a:t>honor and glory and praise</a:t>
            </a:r>
            <a:r>
              <a:rPr lang="en-US" sz="3150" i="1" dirty="0" smtClean="0">
                <a:solidFill>
                  <a:schemeClr val="bg1"/>
                </a:solidFill>
                <a:latin typeface="Myriad Pro" panose="020B0503030403020204" pitchFamily="34" charset="0"/>
              </a:rPr>
              <a:t>!”</a:t>
            </a:r>
            <a:endParaRPr lang="en-US" sz="3150" i="1" dirty="0" smtClean="0">
              <a:solidFill>
                <a:srgbClr val="404040"/>
              </a:solidFill>
              <a:latin typeface="Myriad Pro" panose="020B0503030403020204" pitchFamily="34" charset="0"/>
            </a:endParaRPr>
          </a:p>
          <a:p>
            <a:r>
              <a:rPr lang="en-US" sz="3150" i="1" dirty="0" smtClean="0">
                <a:solidFill>
                  <a:srgbClr val="404040"/>
                </a:solidFill>
                <a:latin typeface="Myriad Pro" panose="020B0503030403020204" pitchFamily="34" charset="0"/>
              </a:rPr>
              <a:t> </a:t>
            </a:r>
            <a:endParaRPr lang="en-US" sz="3150" i="1" dirty="0">
              <a:solidFill>
                <a:srgbClr val="404040"/>
              </a:solidFill>
              <a:latin typeface="Myriad Pro" panose="020B0503030403020204" pitchFamily="34" charset="0"/>
            </a:endParaRPr>
          </a:p>
        </p:txBody>
      </p:sp>
    </p:spTree>
    <p:extLst>
      <p:ext uri="{BB962C8B-B14F-4D97-AF65-F5344CB8AC3E}">
        <p14:creationId xmlns:p14="http://schemas.microsoft.com/office/powerpoint/2010/main" val="2973363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2516073"/>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Revelations 1:2</a:t>
            </a:r>
            <a:endParaRPr lang="en-US" sz="600" dirty="0">
              <a:solidFill>
                <a:schemeClr val="bg1"/>
              </a:solidFill>
            </a:endParaRPr>
          </a:p>
          <a:p>
            <a:r>
              <a:rPr lang="en-US" sz="3150" i="1" dirty="0">
                <a:solidFill>
                  <a:schemeClr val="bg1"/>
                </a:solidFill>
                <a:latin typeface="Myriad Pro" panose="020B0503030403020204" pitchFamily="34" charset="0"/>
              </a:rPr>
              <a:t>"who testifies to everything he saw—that is, the word of God and the testimony of Jesus </a:t>
            </a:r>
            <a:r>
              <a:rPr lang="en-US" sz="3150" i="1" dirty="0" smtClean="0">
                <a:solidFill>
                  <a:schemeClr val="bg1"/>
                </a:solidFill>
                <a:latin typeface="Myriad Pro" panose="020B0503030403020204" pitchFamily="34" charset="0"/>
              </a:rPr>
              <a:t>Christ."</a:t>
            </a:r>
            <a:r>
              <a:rPr lang="en-US" sz="3150" i="1" dirty="0" smtClean="0">
                <a:solidFill>
                  <a:srgbClr val="404040"/>
                </a:solidFill>
                <a:latin typeface="Myriad Pro" panose="020B0503030403020204" pitchFamily="34" charset="0"/>
              </a:rPr>
              <a:t> </a:t>
            </a:r>
          </a:p>
          <a:p>
            <a:r>
              <a:rPr lang="en-US" sz="3150" i="1" dirty="0" smtClean="0">
                <a:solidFill>
                  <a:srgbClr val="404040"/>
                </a:solidFill>
                <a:latin typeface="Myriad Pro" panose="020B0503030403020204" pitchFamily="34" charset="0"/>
              </a:rPr>
              <a:t> </a:t>
            </a:r>
            <a:endParaRPr lang="en-US" sz="3150" i="1" dirty="0">
              <a:solidFill>
                <a:srgbClr val="404040"/>
              </a:solidFill>
              <a:latin typeface="Myriad Pro" panose="020B0503030403020204" pitchFamily="34" charset="0"/>
            </a:endParaRPr>
          </a:p>
          <a:p>
            <a:r>
              <a:rPr lang="en-US" sz="3150" i="1" dirty="0">
                <a:solidFill>
                  <a:srgbClr val="404040"/>
                </a:solidFill>
                <a:latin typeface="Myriad Pro" panose="020B0503030403020204" pitchFamily="34" charset="0"/>
              </a:rPr>
              <a:t> </a:t>
            </a:r>
          </a:p>
        </p:txBody>
      </p:sp>
    </p:spTree>
    <p:extLst>
      <p:ext uri="{BB962C8B-B14F-4D97-AF65-F5344CB8AC3E}">
        <p14:creationId xmlns:p14="http://schemas.microsoft.com/office/powerpoint/2010/main" val="4136718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2516073"/>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John 20:21</a:t>
            </a:r>
            <a:endParaRPr lang="en-US" sz="600" dirty="0">
              <a:solidFill>
                <a:schemeClr val="bg1"/>
              </a:solidFill>
            </a:endParaRPr>
          </a:p>
          <a:p>
            <a:r>
              <a:rPr lang="en-US" sz="3150" i="1" dirty="0" smtClean="0">
                <a:solidFill>
                  <a:schemeClr val="bg1"/>
                </a:solidFill>
                <a:latin typeface="Myriad Pro" panose="020B0503030403020204" pitchFamily="34" charset="0"/>
              </a:rPr>
              <a:t>Jesus </a:t>
            </a:r>
            <a:r>
              <a:rPr lang="en-US" sz="3150" i="1" dirty="0">
                <a:solidFill>
                  <a:schemeClr val="bg1"/>
                </a:solidFill>
                <a:latin typeface="Myriad Pro" panose="020B0503030403020204" pitchFamily="34" charset="0"/>
              </a:rPr>
              <a:t>said to them again, “Peace be with you. As the Father has sent me, even so I am sending you</a:t>
            </a:r>
            <a:r>
              <a:rPr lang="en-US" sz="3150" i="1" dirty="0" smtClean="0">
                <a:solidFill>
                  <a:schemeClr val="bg1"/>
                </a:solidFill>
                <a:latin typeface="Myriad Pro" panose="020B0503030403020204" pitchFamily="34" charset="0"/>
              </a:rPr>
              <a:t>.”</a:t>
            </a:r>
            <a:endParaRPr lang="en-US" sz="3150" i="1" dirty="0" smtClean="0">
              <a:solidFill>
                <a:srgbClr val="404040"/>
              </a:solidFill>
              <a:latin typeface="Myriad Pro" panose="020B0503030403020204" pitchFamily="34" charset="0"/>
            </a:endParaRPr>
          </a:p>
          <a:p>
            <a:r>
              <a:rPr lang="en-US" sz="3150" i="1" dirty="0" smtClean="0">
                <a:solidFill>
                  <a:srgbClr val="404040"/>
                </a:solidFill>
                <a:latin typeface="Myriad Pro" panose="020B0503030403020204" pitchFamily="34" charset="0"/>
              </a:rPr>
              <a:t> </a:t>
            </a:r>
            <a:endParaRPr lang="en-US" sz="3150" i="1" dirty="0">
              <a:solidFill>
                <a:srgbClr val="404040"/>
              </a:solidFill>
              <a:latin typeface="Myriad Pro" panose="020B0503030403020204" pitchFamily="34" charset="0"/>
            </a:endParaRPr>
          </a:p>
          <a:p>
            <a:r>
              <a:rPr lang="en-US" sz="3150" i="1" dirty="0">
                <a:solidFill>
                  <a:srgbClr val="404040"/>
                </a:solidFill>
                <a:latin typeface="Myriad Pro" panose="020B0503030403020204" pitchFamily="34" charset="0"/>
              </a:rPr>
              <a:t> </a:t>
            </a:r>
          </a:p>
        </p:txBody>
      </p:sp>
    </p:spTree>
    <p:extLst>
      <p:ext uri="{BB962C8B-B14F-4D97-AF65-F5344CB8AC3E}">
        <p14:creationId xmlns:p14="http://schemas.microsoft.com/office/powerpoint/2010/main" val="171564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F3DF3E-9AA5-462C-A436-24C63ADE9EB0}"/>
              </a:ext>
            </a:extLst>
          </p:cNvPr>
          <p:cNvSpPr txBox="1"/>
          <p:nvPr/>
        </p:nvSpPr>
        <p:spPr>
          <a:xfrm>
            <a:off x="888023" y="728261"/>
            <a:ext cx="10409630" cy="2516073"/>
          </a:xfrm>
          <a:prstGeom prst="rect">
            <a:avLst/>
          </a:prstGeom>
          <a:noFill/>
        </p:spPr>
        <p:txBody>
          <a:bodyPr wrap="square" rtlCol="0">
            <a:spAutoFit/>
          </a:bodyPr>
          <a:lstStyle/>
          <a:p>
            <a:r>
              <a:rPr lang="en-US" sz="3150" b="1" i="1" dirty="0" smtClean="0">
                <a:solidFill>
                  <a:srgbClr val="EDAA17"/>
                </a:solidFill>
                <a:latin typeface="Myriad Pro" panose="020B0503030403020204" pitchFamily="34" charset="0"/>
              </a:rPr>
              <a:t>Acts 20:24 (NIV)</a:t>
            </a:r>
            <a:endParaRPr lang="en-US" sz="600" dirty="0">
              <a:solidFill>
                <a:schemeClr val="bg1"/>
              </a:solidFill>
            </a:endParaRPr>
          </a:p>
          <a:p>
            <a:r>
              <a:rPr lang="en-US" sz="3150" i="1" dirty="0" smtClean="0">
                <a:solidFill>
                  <a:schemeClr val="bg1"/>
                </a:solidFill>
                <a:latin typeface="Myriad Pro" panose="020B0503030403020204" pitchFamily="34" charset="0"/>
              </a:rPr>
              <a:t>However</a:t>
            </a:r>
            <a:r>
              <a:rPr lang="en-US" sz="3150" i="1" dirty="0">
                <a:solidFill>
                  <a:schemeClr val="bg1"/>
                </a:solidFill>
                <a:latin typeface="Myriad Pro" panose="020B0503030403020204" pitchFamily="34" charset="0"/>
              </a:rPr>
              <a:t>, I consider my life worth nothing to me; my only aim is to finish the race and complete the task the Lord Jesus has given me—the task of testifying to the good news of God’s grace.</a:t>
            </a:r>
            <a:r>
              <a:rPr lang="en-US" sz="3150" i="1" dirty="0" smtClean="0">
                <a:solidFill>
                  <a:srgbClr val="404040"/>
                </a:solidFill>
                <a:latin typeface="Myriad Pro" panose="020B0503030403020204" pitchFamily="34" charset="0"/>
              </a:rPr>
              <a:t> </a:t>
            </a:r>
          </a:p>
          <a:p>
            <a:r>
              <a:rPr lang="en-US" sz="3150" i="1" dirty="0" smtClean="0">
                <a:solidFill>
                  <a:srgbClr val="404040"/>
                </a:solidFill>
                <a:latin typeface="Myriad Pro" panose="020B0503030403020204" pitchFamily="34" charset="0"/>
              </a:rPr>
              <a:t> </a:t>
            </a:r>
            <a:endParaRPr lang="en-US" sz="3150" i="1" dirty="0">
              <a:solidFill>
                <a:srgbClr val="404040"/>
              </a:solidFill>
              <a:latin typeface="Myriad Pro" panose="020B0503030403020204" pitchFamily="34" charset="0"/>
            </a:endParaRPr>
          </a:p>
        </p:txBody>
      </p:sp>
    </p:spTree>
    <p:extLst>
      <p:ext uri="{BB962C8B-B14F-4D97-AF65-F5344CB8AC3E}">
        <p14:creationId xmlns:p14="http://schemas.microsoft.com/office/powerpoint/2010/main" val="4170382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B8B93-8F2E-4735-8B4A-57B9628F4B0A}"/>
              </a:ext>
            </a:extLst>
          </p:cNvPr>
          <p:cNvSpPr txBox="1"/>
          <p:nvPr/>
        </p:nvSpPr>
        <p:spPr>
          <a:xfrm>
            <a:off x="876389" y="1332692"/>
            <a:ext cx="9197914" cy="2539157"/>
          </a:xfrm>
          <a:prstGeom prst="rect">
            <a:avLst/>
          </a:prstGeom>
          <a:noFill/>
        </p:spPr>
        <p:txBody>
          <a:bodyPr wrap="square" rtlCol="0">
            <a:spAutoFit/>
          </a:bodyPr>
          <a:lstStyle/>
          <a:p>
            <a:pPr algn="ctr"/>
            <a:r>
              <a:rPr lang="en-US" sz="3375" b="1" dirty="0" smtClean="0">
                <a:solidFill>
                  <a:schemeClr val="bg1"/>
                </a:solidFill>
                <a:latin typeface="Myriad Pro" panose="020B0503030403020204" pitchFamily="34" charset="0"/>
              </a:rPr>
              <a:t>My </a:t>
            </a:r>
            <a:r>
              <a:rPr lang="en-US" sz="3375" b="1" dirty="0">
                <a:solidFill>
                  <a:schemeClr val="bg1"/>
                </a:solidFill>
                <a:latin typeface="Myriad Pro" panose="020B0503030403020204" pitchFamily="34" charset="0"/>
              </a:rPr>
              <a:t>mission in this life is to </a:t>
            </a:r>
            <a:r>
              <a:rPr lang="en-US" sz="3375" b="1" dirty="0">
                <a:solidFill>
                  <a:srgbClr val="EDAA17"/>
                </a:solidFill>
                <a:latin typeface="Myriad Pro" panose="020B0503030403020204" pitchFamily="34" charset="0"/>
              </a:rPr>
              <a:t>share the Good News </a:t>
            </a:r>
            <a:r>
              <a:rPr lang="en-US" sz="3375" b="1" dirty="0">
                <a:solidFill>
                  <a:schemeClr val="bg1"/>
                </a:solidFill>
                <a:latin typeface="Myriad Pro" panose="020B0503030403020204" pitchFamily="34" charset="0"/>
              </a:rPr>
              <a:t>with other people. </a:t>
            </a:r>
            <a:endParaRPr lang="en-US" sz="3375" b="1" dirty="0" smtClean="0">
              <a:solidFill>
                <a:schemeClr val="bg1"/>
              </a:solidFill>
              <a:latin typeface="Myriad Pro" panose="020B0503030403020204" pitchFamily="34" charset="0"/>
            </a:endParaRPr>
          </a:p>
          <a:p>
            <a:endParaRPr lang="en-US" sz="3375" b="1" dirty="0">
              <a:solidFill>
                <a:schemeClr val="bg1"/>
              </a:solidFill>
              <a:latin typeface="Myriad Pro" panose="020B0503030403020204" pitchFamily="34" charset="0"/>
            </a:endParaRPr>
          </a:p>
          <a:p>
            <a:r>
              <a:rPr lang="en-US" sz="3375" b="1" dirty="0">
                <a:solidFill>
                  <a:srgbClr val="EDAA17"/>
                </a:solidFill>
                <a:latin typeface="Myriad Pro" panose="020B0503030403020204" pitchFamily="34" charset="0"/>
              </a:rPr>
              <a:t>HOW</a:t>
            </a:r>
            <a:r>
              <a:rPr lang="en-US" sz="3375" b="1" dirty="0">
                <a:solidFill>
                  <a:schemeClr val="bg1"/>
                </a:solidFill>
                <a:latin typeface="Myriad Pro" panose="020B0503030403020204" pitchFamily="34" charset="0"/>
              </a:rPr>
              <a:t> do I fulfill my God given mission?</a:t>
            </a:r>
            <a:endParaRPr lang="en-US" sz="2400" b="1" dirty="0">
              <a:solidFill>
                <a:schemeClr val="bg1"/>
              </a:solidFill>
              <a:latin typeface="Myriad Pro" panose="020B0503030403020204" pitchFamily="34" charset="0"/>
            </a:endParaRPr>
          </a:p>
          <a:p>
            <a:endParaRPr lang="en-US" sz="2400" b="1" dirty="0">
              <a:solidFill>
                <a:schemeClr val="tx1">
                  <a:lumMod val="75000"/>
                  <a:lumOff val="25000"/>
                </a:schemeClr>
              </a:solidFill>
              <a:latin typeface="Myriad Pro" panose="020B0503030403020204" pitchFamily="34" charset="0"/>
            </a:endParaRPr>
          </a:p>
        </p:txBody>
      </p:sp>
    </p:spTree>
    <p:extLst>
      <p:ext uri="{BB962C8B-B14F-4D97-AF65-F5344CB8AC3E}">
        <p14:creationId xmlns:p14="http://schemas.microsoft.com/office/powerpoint/2010/main" val="830585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1847</TotalTime>
  <Words>926</Words>
  <Application>Microsoft Office PowerPoint</Application>
  <PresentationFormat>Widescreen</PresentationFormat>
  <Paragraphs>65</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 Light</vt:lpstr>
      <vt:lpstr>Arial</vt:lpstr>
      <vt:lpstr>Myriad Pro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H</dc:creator>
  <cp:lastModifiedBy>Michelle Harada</cp:lastModifiedBy>
  <cp:revision>41</cp:revision>
  <dcterms:created xsi:type="dcterms:W3CDTF">2021-06-01T22:58:23Z</dcterms:created>
  <dcterms:modified xsi:type="dcterms:W3CDTF">2025-04-24T19:07:56Z</dcterms:modified>
</cp:coreProperties>
</file>